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5143500" cx="9144000"/>
  <p:notesSz cx="6858000" cy="9144000"/>
  <p:embeddedFontLst>
    <p:embeddedFont>
      <p:font typeface="Roboto"/>
      <p:regular r:id="rId23"/>
      <p:bold r:id="rId24"/>
      <p:italic r:id="rId25"/>
      <p:boldItalic r:id="rId26"/>
    </p:embeddedFont>
    <p:embeddedFont>
      <p:font typeface="Nunito"/>
      <p:bold r:id="rId27"/>
      <p:boldItalic r:id="rId28"/>
    </p:embeddedFont>
    <p:embeddedFont>
      <p:font typeface="Signika Negative Light"/>
      <p:regular r:id="rId29"/>
      <p:bold r:id="rId30"/>
    </p:embeddedFont>
    <p:embeddedFont>
      <p:font typeface="Paytone One"/>
      <p:regular r:id="rId31"/>
    </p:embeddedFont>
    <p:embeddedFont>
      <p:font typeface="Fira Sans Extra Condensed Medium"/>
      <p:regular r:id="rId32"/>
      <p:bold r:id="rId33"/>
      <p:italic r:id="rId34"/>
      <p:boldItalic r:id="rId35"/>
    </p:embeddedFont>
    <p:embeddedFont>
      <p:font typeface="Chelsea Market"/>
      <p:regular r:id="rId36"/>
    </p:embeddedFont>
    <p:embeddedFont>
      <p:font typeface="Signika Negative"/>
      <p:regular r:id="rId37"/>
      <p:bold r:id="rId38"/>
    </p:embeddedFont>
    <p:embeddedFont>
      <p:font typeface="Archivo"/>
      <p:regular r:id="rId39"/>
      <p:bold r:id="rId40"/>
      <p:italic r:id="rId41"/>
      <p:boldItalic r:id="rId42"/>
    </p:embeddedFont>
    <p:embeddedFont>
      <p:font typeface="Itim"/>
      <p:regular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chivo-bold.fntdata"/><Relationship Id="rId20" Type="http://schemas.openxmlformats.org/officeDocument/2006/relationships/slide" Target="slides/slide16.xml"/><Relationship Id="rId42" Type="http://schemas.openxmlformats.org/officeDocument/2006/relationships/font" Target="fonts/Archivo-boldItalic.fntdata"/><Relationship Id="rId41" Type="http://schemas.openxmlformats.org/officeDocument/2006/relationships/font" Target="fonts/Archivo-italic.fntdata"/><Relationship Id="rId22" Type="http://schemas.openxmlformats.org/officeDocument/2006/relationships/slide" Target="slides/slide18.xml"/><Relationship Id="rId44" Type="http://schemas.openxmlformats.org/officeDocument/2006/relationships/font" Target="fonts/OpenSans-regular.fntdata"/><Relationship Id="rId21" Type="http://schemas.openxmlformats.org/officeDocument/2006/relationships/slide" Target="slides/slide17.xml"/><Relationship Id="rId43" Type="http://schemas.openxmlformats.org/officeDocument/2006/relationships/font" Target="fonts/Itim-regular.fntdata"/><Relationship Id="rId24" Type="http://schemas.openxmlformats.org/officeDocument/2006/relationships/font" Target="fonts/Roboto-bold.fntdata"/><Relationship Id="rId46" Type="http://schemas.openxmlformats.org/officeDocument/2006/relationships/font" Target="fonts/OpenSans-italic.fntdata"/><Relationship Id="rId23" Type="http://schemas.openxmlformats.org/officeDocument/2006/relationships/font" Target="fonts/Roboto-regular.fntdata"/><Relationship Id="rId45" Type="http://schemas.openxmlformats.org/officeDocument/2006/relationships/font" Target="fonts/OpenSans-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Italic.fntdata"/><Relationship Id="rId25" Type="http://schemas.openxmlformats.org/officeDocument/2006/relationships/font" Target="fonts/Roboto-italic.fntdata"/><Relationship Id="rId47" Type="http://schemas.openxmlformats.org/officeDocument/2006/relationships/font" Target="fonts/OpenSans-boldItalic.fntdata"/><Relationship Id="rId28" Type="http://schemas.openxmlformats.org/officeDocument/2006/relationships/font" Target="fonts/Nunito-boldItalic.fntdata"/><Relationship Id="rId27" Type="http://schemas.openxmlformats.org/officeDocument/2006/relationships/font" Target="fonts/Nuni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SignikaNegativeLigh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aytoneOne-regular.fntdata"/><Relationship Id="rId30" Type="http://schemas.openxmlformats.org/officeDocument/2006/relationships/font" Target="fonts/SignikaNegativeLight-bold.fntdata"/><Relationship Id="rId11" Type="http://schemas.openxmlformats.org/officeDocument/2006/relationships/slide" Target="slides/slide7.xml"/><Relationship Id="rId33" Type="http://schemas.openxmlformats.org/officeDocument/2006/relationships/font" Target="fonts/FiraSansExtraCondensedMedium-bold.fntdata"/><Relationship Id="rId10" Type="http://schemas.openxmlformats.org/officeDocument/2006/relationships/slide" Target="slides/slide6.xml"/><Relationship Id="rId32" Type="http://schemas.openxmlformats.org/officeDocument/2006/relationships/font" Target="fonts/FiraSansExtraCondensedMedium-regular.fntdata"/><Relationship Id="rId13" Type="http://schemas.openxmlformats.org/officeDocument/2006/relationships/slide" Target="slides/slide9.xml"/><Relationship Id="rId35" Type="http://schemas.openxmlformats.org/officeDocument/2006/relationships/font" Target="fonts/FiraSansExtraCondensedMedium-boldItalic.fntdata"/><Relationship Id="rId12" Type="http://schemas.openxmlformats.org/officeDocument/2006/relationships/slide" Target="slides/slide8.xml"/><Relationship Id="rId34" Type="http://schemas.openxmlformats.org/officeDocument/2006/relationships/font" Target="fonts/FiraSansExtraCondensedMedium-italic.fntdata"/><Relationship Id="rId15" Type="http://schemas.openxmlformats.org/officeDocument/2006/relationships/slide" Target="slides/slide11.xml"/><Relationship Id="rId37" Type="http://schemas.openxmlformats.org/officeDocument/2006/relationships/font" Target="fonts/SignikaNegative-regular.fntdata"/><Relationship Id="rId14" Type="http://schemas.openxmlformats.org/officeDocument/2006/relationships/slide" Target="slides/slide10.xml"/><Relationship Id="rId36" Type="http://schemas.openxmlformats.org/officeDocument/2006/relationships/font" Target="fonts/ChelseaMarket-regular.fntdata"/><Relationship Id="rId17" Type="http://schemas.openxmlformats.org/officeDocument/2006/relationships/slide" Target="slides/slide13.xml"/><Relationship Id="rId39" Type="http://schemas.openxmlformats.org/officeDocument/2006/relationships/font" Target="fonts/Archivo-regular.fntdata"/><Relationship Id="rId16" Type="http://schemas.openxmlformats.org/officeDocument/2006/relationships/slide" Target="slides/slide12.xml"/><Relationship Id="rId38" Type="http://schemas.openxmlformats.org/officeDocument/2006/relationships/font" Target="fonts/SignikaNegative-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g7040f09d03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7040f09d0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everyone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6" name="Shape 1076"/>
        <p:cNvGrpSpPr/>
        <p:nvPr/>
      </p:nvGrpSpPr>
      <p:grpSpPr>
        <a:xfrm>
          <a:off x="0" y="0"/>
          <a:ext cx="0" cy="0"/>
          <a:chOff x="0" y="0"/>
          <a:chExt cx="0" cy="0"/>
        </a:xfrm>
      </p:grpSpPr>
      <p:sp>
        <p:nvSpPr>
          <p:cNvPr id="1077" name="Google Shape;1077;g6320de4b7d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8" name="Google Shape;1078;g6320de4b7d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9f0ccabf8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9f0ccabf8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Clr>
                <a:schemeClr val="dk1"/>
              </a:buClr>
              <a:buSzPts val="1100"/>
              <a:buFont typeface="Arial"/>
              <a:buNone/>
            </a:pPr>
            <a:r>
              <a:rPr lang="en" sz="1200">
                <a:solidFill>
                  <a:srgbClr val="91969B"/>
                </a:solidFill>
              </a:rPr>
              <a:t>K-2 Science Nurturing Program is defined as the new K-2 science lessons all gen. ed teachers will be teaching. </a:t>
            </a:r>
            <a:endParaRPr sz="1200">
              <a:solidFill>
                <a:srgbClr val="91969B"/>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9f0ccabf8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9f0ccabf8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59587" lvl="0" marL="265176"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AIG teacher collaborates with 3</a:t>
            </a:r>
            <a:r>
              <a:rPr baseline="30000" lang="en">
                <a:solidFill>
                  <a:srgbClr val="242852"/>
                </a:solidFill>
                <a:latin typeface="Open Sans"/>
                <a:ea typeface="Open Sans"/>
                <a:cs typeface="Open Sans"/>
                <a:sym typeface="Open Sans"/>
              </a:rPr>
              <a:t>rd</a:t>
            </a:r>
            <a:r>
              <a:rPr lang="en">
                <a:solidFill>
                  <a:srgbClr val="242852"/>
                </a:solidFill>
                <a:latin typeface="Open Sans"/>
                <a:ea typeface="Open Sans"/>
                <a:cs typeface="Open Sans"/>
                <a:sym typeface="Open Sans"/>
              </a:rPr>
              <a:t> grade teachers to provide a variety of in-class experiences for all students first semester.</a:t>
            </a:r>
            <a:endParaRPr>
              <a:solidFill>
                <a:schemeClr val="dk1"/>
              </a:solidFill>
              <a:latin typeface="Open Sans"/>
              <a:ea typeface="Open Sans"/>
              <a:cs typeface="Open Sans"/>
              <a:sym typeface="Open Sans"/>
            </a:endParaRPr>
          </a:p>
          <a:p>
            <a:pPr indent="-189737" lvl="0" marL="265176" rtl="0" algn="l">
              <a:lnSpc>
                <a:spcPct val="80000"/>
              </a:lnSpc>
              <a:spcBef>
                <a:spcPts val="250"/>
              </a:spcBef>
              <a:spcAft>
                <a:spcPts val="0"/>
              </a:spcAft>
              <a:buClr>
                <a:schemeClr val="dk1"/>
              </a:buClr>
              <a:buSzPts val="1100"/>
              <a:buFont typeface="Arial"/>
              <a:buNone/>
            </a:pPr>
            <a:r>
              <a:t/>
            </a:r>
            <a:endParaRPr>
              <a:solidFill>
                <a:srgbClr val="242852"/>
              </a:solidFill>
              <a:latin typeface="Open Sans"/>
              <a:ea typeface="Open Sans"/>
              <a:cs typeface="Open Sans"/>
              <a:sym typeface="Open Sans"/>
            </a:endParaRPr>
          </a:p>
          <a:p>
            <a:pPr indent="-259587" lvl="0" marL="265176"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The AIG teacher will provide 3 different series of lessons:</a:t>
            </a:r>
            <a:endParaRPr>
              <a:solidFill>
                <a:schemeClr val="dk1"/>
              </a:solidFill>
              <a:latin typeface="Open Sans"/>
              <a:ea typeface="Open Sans"/>
              <a:cs typeface="Open Sans"/>
              <a:sym typeface="Open Sans"/>
            </a:endParaRPr>
          </a:p>
          <a:p>
            <a:pPr indent="-181292" lvl="1" marL="548640"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Critical Thinking, CogAT Test Practice</a:t>
            </a:r>
            <a:endParaRPr>
              <a:solidFill>
                <a:schemeClr val="dk1"/>
              </a:solidFill>
              <a:latin typeface="Open Sans"/>
              <a:ea typeface="Open Sans"/>
              <a:cs typeface="Open Sans"/>
              <a:sym typeface="Open Sans"/>
            </a:endParaRPr>
          </a:p>
          <a:p>
            <a:pPr indent="-181292" lvl="1" marL="548640"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Mathematics</a:t>
            </a:r>
            <a:endParaRPr>
              <a:solidFill>
                <a:schemeClr val="dk1"/>
              </a:solidFill>
              <a:latin typeface="Open Sans"/>
              <a:ea typeface="Open Sans"/>
              <a:cs typeface="Open Sans"/>
              <a:sym typeface="Open Sans"/>
            </a:endParaRPr>
          </a:p>
          <a:p>
            <a:pPr indent="-181292" lvl="1" marL="548640"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English/Language Arts </a:t>
            </a:r>
            <a:endParaRPr>
              <a:solidFill>
                <a:schemeClr val="dk1"/>
              </a:solidFill>
              <a:latin typeface="Open Sans"/>
              <a:ea typeface="Open Sans"/>
              <a:cs typeface="Open Sans"/>
              <a:sym typeface="Open Sans"/>
            </a:endParaRPr>
          </a:p>
          <a:p>
            <a:pPr indent="-189737" lvl="0" marL="265176" rtl="0" algn="l">
              <a:lnSpc>
                <a:spcPct val="80000"/>
              </a:lnSpc>
              <a:spcBef>
                <a:spcPts val="250"/>
              </a:spcBef>
              <a:spcAft>
                <a:spcPts val="0"/>
              </a:spcAft>
              <a:buClr>
                <a:schemeClr val="dk1"/>
              </a:buClr>
              <a:buSzPts val="1100"/>
              <a:buFont typeface="Arial"/>
              <a:buNone/>
            </a:pPr>
            <a:r>
              <a:t/>
            </a:r>
            <a:endParaRPr>
              <a:solidFill>
                <a:srgbClr val="242852"/>
              </a:solidFill>
              <a:latin typeface="Open Sans"/>
              <a:ea typeface="Open Sans"/>
              <a:cs typeface="Open Sans"/>
              <a:sym typeface="Open Sans"/>
            </a:endParaRPr>
          </a:p>
          <a:p>
            <a:pPr indent="-259587" lvl="0" marL="265176"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Students who demonstrate high performance will participate in small-group enrichment activities with the AIG teacher during first semester.</a:t>
            </a:r>
            <a:endParaRPr>
              <a:solidFill>
                <a:schemeClr val="dk1"/>
              </a:solidFill>
              <a:latin typeface="Open Sans"/>
              <a:ea typeface="Open Sans"/>
              <a:cs typeface="Open Sans"/>
              <a:sym typeface="Open Sans"/>
            </a:endParaRPr>
          </a:p>
          <a:p>
            <a:pPr indent="-189737" lvl="0" marL="265176" rtl="0" algn="l">
              <a:lnSpc>
                <a:spcPct val="80000"/>
              </a:lnSpc>
              <a:spcBef>
                <a:spcPts val="250"/>
              </a:spcBef>
              <a:spcAft>
                <a:spcPts val="0"/>
              </a:spcAft>
              <a:buClr>
                <a:schemeClr val="dk1"/>
              </a:buClr>
              <a:buSzPts val="1100"/>
              <a:buFont typeface="Arial"/>
              <a:buNone/>
            </a:pPr>
            <a:r>
              <a:t/>
            </a:r>
            <a:endParaRPr>
              <a:solidFill>
                <a:srgbClr val="242852"/>
              </a:solidFill>
              <a:latin typeface="Open Sans"/>
              <a:ea typeface="Open Sans"/>
              <a:cs typeface="Open Sans"/>
              <a:sym typeface="Open Sans"/>
            </a:endParaRPr>
          </a:p>
          <a:p>
            <a:pPr indent="-259587" lvl="0" marL="265176"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3</a:t>
            </a:r>
            <a:r>
              <a:rPr baseline="30000" lang="en">
                <a:solidFill>
                  <a:srgbClr val="242852"/>
                </a:solidFill>
                <a:latin typeface="Open Sans"/>
                <a:ea typeface="Open Sans"/>
                <a:cs typeface="Open Sans"/>
                <a:sym typeface="Open Sans"/>
              </a:rPr>
              <a:t>rd</a:t>
            </a:r>
            <a:r>
              <a:rPr lang="en">
                <a:solidFill>
                  <a:srgbClr val="242852"/>
                </a:solidFill>
                <a:latin typeface="Open Sans"/>
                <a:ea typeface="Open Sans"/>
                <a:cs typeface="Open Sans"/>
                <a:sym typeface="Open Sans"/>
              </a:rPr>
              <a:t> Grade Explorers classes will end during second quarter to allow time for the third grade identification process to be completed.</a:t>
            </a:r>
            <a:endParaRPr>
              <a:solidFill>
                <a:schemeClr val="dk1"/>
              </a:solidFill>
              <a:latin typeface="Open Sans"/>
              <a:ea typeface="Open Sans"/>
              <a:cs typeface="Open Sans"/>
              <a:sym typeface="Open Sans"/>
            </a:endParaRPr>
          </a:p>
          <a:p>
            <a:pPr indent="-189737" lvl="0" marL="265176" rtl="0" algn="l">
              <a:lnSpc>
                <a:spcPct val="80000"/>
              </a:lnSpc>
              <a:spcBef>
                <a:spcPts val="250"/>
              </a:spcBef>
              <a:spcAft>
                <a:spcPts val="0"/>
              </a:spcAft>
              <a:buClr>
                <a:schemeClr val="dk1"/>
              </a:buClr>
              <a:buSzPts val="1100"/>
              <a:buFont typeface="Arial"/>
              <a:buNone/>
            </a:pPr>
            <a:r>
              <a:t/>
            </a:r>
            <a:endParaRPr>
              <a:solidFill>
                <a:srgbClr val="242852"/>
              </a:solidFill>
              <a:latin typeface="Open Sans"/>
              <a:ea typeface="Open Sans"/>
              <a:cs typeface="Open Sans"/>
              <a:sym typeface="Open Sans"/>
            </a:endParaRPr>
          </a:p>
          <a:p>
            <a:pPr indent="-259587" lvl="0" marL="265176" rtl="0" algn="l">
              <a:lnSpc>
                <a:spcPct val="80000"/>
              </a:lnSpc>
              <a:spcBef>
                <a:spcPts val="250"/>
              </a:spcBef>
              <a:spcAft>
                <a:spcPts val="0"/>
              </a:spcAft>
              <a:buClr>
                <a:srgbClr val="629DD1"/>
              </a:buClr>
              <a:buSzPts val="1100"/>
              <a:buFont typeface="Open Sans"/>
              <a:buChar char="●"/>
            </a:pPr>
            <a:r>
              <a:rPr lang="en">
                <a:solidFill>
                  <a:srgbClr val="242852"/>
                </a:solidFill>
                <a:latin typeface="Open Sans"/>
                <a:ea typeface="Open Sans"/>
                <a:cs typeface="Open Sans"/>
                <a:sym typeface="Open Sans"/>
              </a:rPr>
              <a:t>3</a:t>
            </a:r>
            <a:r>
              <a:rPr baseline="30000" lang="en">
                <a:solidFill>
                  <a:srgbClr val="242852"/>
                </a:solidFill>
                <a:latin typeface="Open Sans"/>
                <a:ea typeface="Open Sans"/>
                <a:cs typeface="Open Sans"/>
                <a:sym typeface="Open Sans"/>
              </a:rPr>
              <a:t>rd</a:t>
            </a:r>
            <a:r>
              <a:rPr lang="en">
                <a:solidFill>
                  <a:srgbClr val="242852"/>
                </a:solidFill>
                <a:latin typeface="Open Sans"/>
                <a:ea typeface="Open Sans"/>
                <a:cs typeface="Open Sans"/>
                <a:sym typeface="Open Sans"/>
              </a:rPr>
              <a:t> Grade Identified students will begin service during second semester.</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rgbClr val="91969B"/>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e4aa04a4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3" name="Google Shape;1153;ge4aa04a4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65176" rtl="0" algn="l">
              <a:lnSpc>
                <a:spcPct val="80000"/>
              </a:lnSpc>
              <a:spcBef>
                <a:spcPts val="250"/>
              </a:spcBef>
              <a:spcAft>
                <a:spcPts val="0"/>
              </a:spcAft>
              <a:buNone/>
            </a:pPr>
            <a:r>
              <a:t/>
            </a:r>
            <a:endParaRPr>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200">
              <a:solidFill>
                <a:srgbClr val="91969B"/>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9f0ccabf81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9f0ccabf81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91969B"/>
                </a:solidFill>
              </a:rPr>
              <a:t>Spend this slide talking about how you will serve your students at your school.</a:t>
            </a:r>
            <a:endParaRPr sz="1200">
              <a:solidFill>
                <a:srgbClr val="91969B"/>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1" name="Shape 1201"/>
        <p:cNvGrpSpPr/>
        <p:nvPr/>
      </p:nvGrpSpPr>
      <p:grpSpPr>
        <a:xfrm>
          <a:off x="0" y="0"/>
          <a:ext cx="0" cy="0"/>
          <a:chOff x="0" y="0"/>
          <a:chExt cx="0" cy="0"/>
        </a:xfrm>
      </p:grpSpPr>
      <p:sp>
        <p:nvSpPr>
          <p:cNvPr id="1202" name="Google Shape;1202;g9f0ccabf8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3" name="Google Shape;1203;g9f0ccabf8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800"/>
              </a:spcBef>
              <a:spcAft>
                <a:spcPts val="0"/>
              </a:spcAft>
              <a:buClr>
                <a:schemeClr val="dk1"/>
              </a:buClr>
              <a:buSzPts val="1100"/>
              <a:buFont typeface="Arial"/>
              <a:buNone/>
            </a:pPr>
            <a:r>
              <a:rPr lang="en" sz="2400">
                <a:solidFill>
                  <a:srgbClr val="455560"/>
                </a:solidFill>
                <a:latin typeface="Open Sans"/>
                <a:ea typeface="Open Sans"/>
                <a:cs typeface="Open Sans"/>
                <a:sym typeface="Open Sans"/>
              </a:rPr>
              <a:t>DEP: Differentiated Education Plan- Aligns with the AIG School-wide Service Delivery Plan</a:t>
            </a:r>
            <a:endParaRPr sz="2400">
              <a:solidFill>
                <a:srgbClr val="455560"/>
              </a:solidFill>
              <a:latin typeface="Open Sans"/>
              <a:ea typeface="Open Sans"/>
              <a:cs typeface="Open Sans"/>
              <a:sym typeface="Open Sans"/>
            </a:endParaRPr>
          </a:p>
          <a:p>
            <a:pPr indent="0" lvl="0" marL="0" rtl="0" algn="l">
              <a:lnSpc>
                <a:spcPct val="100000"/>
              </a:lnSpc>
              <a:spcBef>
                <a:spcPts val="800"/>
              </a:spcBef>
              <a:spcAft>
                <a:spcPts val="0"/>
              </a:spcAft>
              <a:buNone/>
            </a:pPr>
            <a:r>
              <a:rPr lang="en" sz="1800">
                <a:solidFill>
                  <a:srgbClr val="455560"/>
                </a:solidFill>
                <a:latin typeface="Open Sans"/>
                <a:ea typeface="Open Sans"/>
                <a:cs typeface="Open Sans"/>
                <a:sym typeface="Open Sans"/>
              </a:rPr>
              <a:t>         Describes the AIG Program services at your school</a:t>
            </a:r>
            <a:endParaRPr sz="1800">
              <a:solidFill>
                <a:srgbClr val="455560"/>
              </a:solidFill>
              <a:latin typeface="Open Sans"/>
              <a:ea typeface="Open Sans"/>
              <a:cs typeface="Open Sans"/>
              <a:sym typeface="Open Sans"/>
            </a:endParaRPr>
          </a:p>
          <a:p>
            <a:pPr indent="457200" lvl="0" marL="0" rtl="0" algn="l">
              <a:lnSpc>
                <a:spcPct val="100000"/>
              </a:lnSpc>
              <a:spcBef>
                <a:spcPts val="800"/>
              </a:spcBef>
              <a:spcAft>
                <a:spcPts val="0"/>
              </a:spcAft>
              <a:buClr>
                <a:schemeClr val="dk1"/>
              </a:buClr>
              <a:buSzPts val="1100"/>
              <a:buFont typeface="Arial"/>
              <a:buNone/>
            </a:pPr>
            <a:r>
              <a:rPr lang="en" sz="1800">
                <a:solidFill>
                  <a:srgbClr val="455560"/>
                </a:solidFill>
                <a:latin typeface="Open Sans"/>
                <a:ea typeface="Open Sans"/>
                <a:cs typeface="Open Sans"/>
                <a:sym typeface="Open Sans"/>
              </a:rPr>
              <a:t> Parents will receive a DEP for all identified students each year.</a:t>
            </a:r>
            <a:endParaRPr sz="1800">
              <a:solidFill>
                <a:srgbClr val="45556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100"/>
              <a:buFont typeface="Arial"/>
              <a:buNone/>
            </a:pPr>
            <a:r>
              <a:rPr lang="en" sz="2400">
                <a:solidFill>
                  <a:srgbClr val="455560"/>
                </a:solidFill>
                <a:latin typeface="Open Sans"/>
                <a:ea typeface="Open Sans"/>
                <a:cs typeface="Open Sans"/>
                <a:sym typeface="Open Sans"/>
              </a:rPr>
              <a:t>DCP: Differentiated Course Plan</a:t>
            </a:r>
            <a:endParaRPr sz="2400">
              <a:solidFill>
                <a:srgbClr val="45556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rPr lang="en" sz="2400">
                <a:solidFill>
                  <a:srgbClr val="455560"/>
                </a:solidFill>
                <a:latin typeface="Open Sans"/>
                <a:ea typeface="Open Sans"/>
                <a:cs typeface="Open Sans"/>
                <a:sym typeface="Open Sans"/>
              </a:rPr>
              <a:t>       </a:t>
            </a:r>
            <a:r>
              <a:rPr lang="en" sz="1800">
                <a:solidFill>
                  <a:srgbClr val="455560"/>
                </a:solidFill>
                <a:latin typeface="Open Sans"/>
                <a:ea typeface="Open Sans"/>
                <a:cs typeface="Open Sans"/>
                <a:sym typeface="Open Sans"/>
              </a:rPr>
              <a:t>Reflects appropriate service delivery options</a:t>
            </a:r>
            <a:endParaRPr sz="1800">
              <a:solidFill>
                <a:srgbClr val="455560"/>
              </a:solidFill>
              <a:latin typeface="Open Sans"/>
              <a:ea typeface="Open Sans"/>
              <a:cs typeface="Open Sans"/>
              <a:sym typeface="Open Sans"/>
            </a:endParaRPr>
          </a:p>
          <a:p>
            <a:pPr indent="457200" lvl="0" marL="0" rtl="0" algn="l">
              <a:lnSpc>
                <a:spcPct val="90000"/>
              </a:lnSpc>
              <a:spcBef>
                <a:spcPts val="0"/>
              </a:spcBef>
              <a:spcAft>
                <a:spcPts val="0"/>
              </a:spcAft>
              <a:buClr>
                <a:schemeClr val="dk1"/>
              </a:buClr>
              <a:buSzPts val="1100"/>
              <a:buFont typeface="Arial"/>
              <a:buNone/>
            </a:pPr>
            <a:r>
              <a:rPr lang="en" sz="1800">
                <a:solidFill>
                  <a:srgbClr val="455560"/>
                </a:solidFill>
                <a:latin typeface="Open Sans"/>
                <a:ea typeface="Open Sans"/>
                <a:cs typeface="Open Sans"/>
                <a:sym typeface="Open Sans"/>
              </a:rPr>
              <a:t>  Describes instruction provided to gifted students and is available if a      parent is interested (You keep the titles of your lessons in your workbook.)</a:t>
            </a:r>
            <a:endParaRPr sz="1800">
              <a:solidFill>
                <a:srgbClr val="455560"/>
              </a:solidFill>
              <a:latin typeface="Open Sans"/>
              <a:ea typeface="Open Sans"/>
              <a:cs typeface="Open Sans"/>
              <a:sym typeface="Open Sans"/>
            </a:endParaRPr>
          </a:p>
          <a:p>
            <a:pPr indent="0" lvl="0" marL="0" rtl="0" algn="l">
              <a:lnSpc>
                <a:spcPct val="90000"/>
              </a:lnSpc>
              <a:spcBef>
                <a:spcPts val="0"/>
              </a:spcBef>
              <a:spcAft>
                <a:spcPts val="0"/>
              </a:spcAft>
              <a:buClr>
                <a:schemeClr val="dk1"/>
              </a:buClr>
              <a:buSzPts val="1100"/>
              <a:buFont typeface="Arial"/>
              <a:buNone/>
            </a:pPr>
            <a:r>
              <a:rPr lang="en" sz="2400">
                <a:solidFill>
                  <a:srgbClr val="455560"/>
                </a:solidFill>
                <a:latin typeface="Open Sans"/>
                <a:ea typeface="Open Sans"/>
                <a:cs typeface="Open Sans"/>
                <a:sym typeface="Open Sans"/>
              </a:rPr>
              <a:t>        </a:t>
            </a:r>
            <a:endParaRPr sz="2400">
              <a:solidFill>
                <a:srgbClr val="455560"/>
              </a:solidFill>
              <a:latin typeface="Open Sans"/>
              <a:ea typeface="Open Sans"/>
              <a:cs typeface="Open Sans"/>
              <a:sym typeface="Open Sans"/>
            </a:endParaRPr>
          </a:p>
          <a:p>
            <a:pPr indent="0" lvl="0" marL="0" rtl="0" algn="l">
              <a:lnSpc>
                <a:spcPct val="90000"/>
              </a:lnSpc>
              <a:spcBef>
                <a:spcPts val="800"/>
              </a:spcBef>
              <a:spcAft>
                <a:spcPts val="0"/>
              </a:spcAft>
              <a:buClr>
                <a:schemeClr val="dk1"/>
              </a:buClr>
              <a:buSzPts val="1100"/>
              <a:buFont typeface="Arial"/>
              <a:buNone/>
            </a:pPr>
            <a:r>
              <a:rPr lang="en" sz="2400">
                <a:solidFill>
                  <a:srgbClr val="455560"/>
                </a:solidFill>
                <a:latin typeface="Open Sans"/>
                <a:ea typeface="Open Sans"/>
                <a:cs typeface="Open Sans"/>
                <a:sym typeface="Open Sans"/>
              </a:rPr>
              <a:t> </a:t>
            </a:r>
            <a:endParaRPr sz="2400">
              <a:solidFill>
                <a:srgbClr val="455560"/>
              </a:solidFill>
              <a:latin typeface="Open Sans"/>
              <a:ea typeface="Open Sans"/>
              <a:cs typeface="Open Sans"/>
              <a:sym typeface="Open Sans"/>
            </a:endParaRPr>
          </a:p>
          <a:p>
            <a:pPr indent="0" lvl="0" marL="0" rtl="0" algn="l">
              <a:lnSpc>
                <a:spcPct val="90000"/>
              </a:lnSpc>
              <a:spcBef>
                <a:spcPts val="800"/>
              </a:spcBef>
              <a:spcAft>
                <a:spcPts val="0"/>
              </a:spcAft>
              <a:buClr>
                <a:schemeClr val="dk1"/>
              </a:buClr>
              <a:buSzPts val="1100"/>
              <a:buFont typeface="Arial"/>
              <a:buNone/>
            </a:pPr>
            <a:r>
              <a:t/>
            </a:r>
            <a:endParaRPr sz="2400">
              <a:solidFill>
                <a:srgbClr val="455560"/>
              </a:solidFill>
              <a:latin typeface="Open Sans"/>
              <a:ea typeface="Open Sans"/>
              <a:cs typeface="Open Sans"/>
              <a:sym typeface="Open Sans"/>
            </a:endParaRPr>
          </a:p>
          <a:p>
            <a:pPr indent="0" lvl="0" marL="0" rtl="0" algn="l">
              <a:spcBef>
                <a:spcPts val="0"/>
              </a:spcBef>
              <a:spcAft>
                <a:spcPts val="0"/>
              </a:spcAft>
              <a:buNone/>
            </a:pPr>
            <a:r>
              <a:t/>
            </a:r>
            <a:endParaRPr sz="500">
              <a:latin typeface="Open Sans"/>
              <a:ea typeface="Open Sans"/>
              <a:cs typeface="Open Sans"/>
              <a:sym typeface="Open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7" name="Shape 1207"/>
        <p:cNvGrpSpPr/>
        <p:nvPr/>
      </p:nvGrpSpPr>
      <p:grpSpPr>
        <a:xfrm>
          <a:off x="0" y="0"/>
          <a:ext cx="0" cy="0"/>
          <a:chOff x="0" y="0"/>
          <a:chExt cx="0" cy="0"/>
        </a:xfrm>
      </p:grpSpPr>
      <p:sp>
        <p:nvSpPr>
          <p:cNvPr id="1208" name="Google Shape;1208;g9f0ccabf8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9" name="Google Shape;1209;g9f0ccabf8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3" name="Shape 1213"/>
        <p:cNvGrpSpPr/>
        <p:nvPr/>
      </p:nvGrpSpPr>
      <p:grpSpPr>
        <a:xfrm>
          <a:off x="0" y="0"/>
          <a:ext cx="0" cy="0"/>
          <a:chOff x="0" y="0"/>
          <a:chExt cx="0" cy="0"/>
        </a:xfrm>
      </p:grpSpPr>
      <p:sp>
        <p:nvSpPr>
          <p:cNvPr id="1214" name="Google Shape;1214;g6320de4b7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5" name="Google Shape;1215;g6320de4b7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 sure to let parents know that: </a:t>
            </a:r>
            <a:r>
              <a:rPr lang="en" sz="1050">
                <a:solidFill>
                  <a:srgbClr val="3C4043"/>
                </a:solidFill>
                <a:highlight>
                  <a:srgbClr val="FFFFFF"/>
                </a:highlight>
                <a:latin typeface="Roboto"/>
                <a:ea typeface="Roboto"/>
                <a:cs typeface="Roboto"/>
                <a:sym typeface="Roboto"/>
              </a:rPr>
              <a:t> TD students data is reviewed 3 times a year to determine if the student should be referred </a:t>
            </a:r>
            <a:endParaRPr sz="1050">
              <a:solidFill>
                <a:srgbClr val="3C4043"/>
              </a:solidFill>
              <a:highlight>
                <a:srgbClr val="FFFFFF"/>
              </a:highlight>
              <a:latin typeface="Roboto"/>
              <a:ea typeface="Roboto"/>
              <a:cs typeface="Roboto"/>
              <a:sym typeface="Roboto"/>
            </a:endParaRPr>
          </a:p>
          <a:p>
            <a:pPr indent="0" lvl="0" marL="114300" marR="114300" rtl="0" algn="l">
              <a:lnSpc>
                <a:spcPct val="115000"/>
              </a:lnSpc>
              <a:spcBef>
                <a:spcPts val="500"/>
              </a:spcBef>
              <a:spcAft>
                <a:spcPts val="0"/>
              </a:spcAft>
              <a:buClr>
                <a:schemeClr val="dk1"/>
              </a:buClr>
              <a:buSzPts val="1100"/>
              <a:buFont typeface="Arial"/>
              <a:buNone/>
            </a:pPr>
            <a:r>
              <a:t/>
            </a:r>
            <a:endParaRPr sz="1050">
              <a:solidFill>
                <a:schemeClr val="dk1"/>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9f10c4c7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9f10c4c7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g63da1a4385_0_16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1" name="Google Shape;711;g63da1a4385_0_16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707c3e161e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707c3e161e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6320de4b7d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6320de4b7d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6320de4b7d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6320de4b7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g6320de4b7d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8" name="Google Shape;768;g6320de4b7d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this time, there is no distinction with regards to service delivery.  All lessons provided are for the different identification areas: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AIG, AG and IG.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AIG: Academically and Intellectually Gifted Identification: Student has qualifying areas in both ability and achievement areas to qualify.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AG: Academically Gifted Identification: Student has qualifying areas in only achievement.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IG: Intellectually Gifted Identification: Student has qualifying areas in only the ability area (CogAT) Full Composite of 98th percentile or higher for both reading and math.  VN Partial Composite of 98th percentile or higher in the area of reading.  QN Partial Composite of 98th percentile or higher in the area of math.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g6320de4b7d_0_1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4" name="Google Shape;774;g6320de4b7d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g6320de4b7d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9" name="Google Shape;799;g6320de4b7d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0" name="Shape 1070"/>
        <p:cNvGrpSpPr/>
        <p:nvPr/>
      </p:nvGrpSpPr>
      <p:grpSpPr>
        <a:xfrm>
          <a:off x="0" y="0"/>
          <a:ext cx="0" cy="0"/>
          <a:chOff x="0" y="0"/>
          <a:chExt cx="0" cy="0"/>
        </a:xfrm>
      </p:grpSpPr>
      <p:sp>
        <p:nvSpPr>
          <p:cNvPr id="1071" name="Google Shape;1071;g9f0ccabf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2" name="Google Shape;1072;g9f0ccabf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2"/>
          <p:cNvGrpSpPr/>
          <p:nvPr/>
        </p:nvGrpSpPr>
        <p:grpSpPr>
          <a:xfrm rot="-204670">
            <a:off x="851406" y="522992"/>
            <a:ext cx="7311366" cy="4103675"/>
            <a:chOff x="238125" y="847975"/>
            <a:chExt cx="7143400" cy="4009400"/>
          </a:xfrm>
        </p:grpSpPr>
        <p:sp>
          <p:nvSpPr>
            <p:cNvPr id="10" name="Google Shape;10;p2"/>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2"/>
          <p:cNvGrpSpPr/>
          <p:nvPr/>
        </p:nvGrpSpPr>
        <p:grpSpPr>
          <a:xfrm>
            <a:off x="956058" y="542208"/>
            <a:ext cx="7231978" cy="4059117"/>
            <a:chOff x="238125" y="847975"/>
            <a:chExt cx="7143400" cy="4009400"/>
          </a:xfrm>
        </p:grpSpPr>
        <p:sp>
          <p:nvSpPr>
            <p:cNvPr id="41" name="Google Shape;41;p2"/>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1" name="Google Shape;71;p2"/>
          <p:cNvSpPr txBox="1"/>
          <p:nvPr>
            <p:ph type="ctrTitle"/>
          </p:nvPr>
        </p:nvSpPr>
        <p:spPr>
          <a:xfrm rot="950">
            <a:off x="2943300" y="1260050"/>
            <a:ext cx="3257400" cy="1494600"/>
          </a:xfrm>
          <a:prstGeom prst="rect">
            <a:avLst/>
          </a:prstGeom>
        </p:spPr>
        <p:txBody>
          <a:bodyPr anchorCtr="0" anchor="b" bIns="91425" lIns="91425" spcFirstLastPara="1" rIns="91425" wrap="square" tIns="91425">
            <a:noAutofit/>
          </a:bodyPr>
          <a:lstStyle>
            <a:lvl1pPr lvl="0" algn="ctr">
              <a:spcBef>
                <a:spcPts val="0"/>
              </a:spcBef>
              <a:spcAft>
                <a:spcPts val="0"/>
              </a:spcAft>
              <a:buSzPts val="9600"/>
              <a:buFont typeface="Paytone One"/>
              <a:buNone/>
              <a:defRPr b="0" sz="4500">
                <a:solidFill>
                  <a:schemeClr val="accent1"/>
                </a:solidFill>
                <a:latin typeface="Chelsea Market"/>
                <a:ea typeface="Chelsea Market"/>
                <a:cs typeface="Chelsea Market"/>
                <a:sym typeface="Chelsea Market"/>
              </a:defRPr>
            </a:lvl1pPr>
            <a:lvl2pPr lvl="1">
              <a:spcBef>
                <a:spcPts val="0"/>
              </a:spcBef>
              <a:spcAft>
                <a:spcPts val="0"/>
              </a:spcAft>
              <a:buSzPts val="9600"/>
              <a:buFont typeface="Paytone One"/>
              <a:buNone/>
              <a:defRPr sz="9600">
                <a:latin typeface="Paytone One"/>
                <a:ea typeface="Paytone One"/>
                <a:cs typeface="Paytone One"/>
                <a:sym typeface="Paytone One"/>
              </a:defRPr>
            </a:lvl2pPr>
            <a:lvl3pPr lvl="2">
              <a:spcBef>
                <a:spcPts val="0"/>
              </a:spcBef>
              <a:spcAft>
                <a:spcPts val="0"/>
              </a:spcAft>
              <a:buSzPts val="9600"/>
              <a:buFont typeface="Paytone One"/>
              <a:buNone/>
              <a:defRPr sz="9600">
                <a:latin typeface="Paytone One"/>
                <a:ea typeface="Paytone One"/>
                <a:cs typeface="Paytone One"/>
                <a:sym typeface="Paytone One"/>
              </a:defRPr>
            </a:lvl3pPr>
            <a:lvl4pPr lvl="3">
              <a:spcBef>
                <a:spcPts val="0"/>
              </a:spcBef>
              <a:spcAft>
                <a:spcPts val="0"/>
              </a:spcAft>
              <a:buSzPts val="9600"/>
              <a:buFont typeface="Paytone One"/>
              <a:buNone/>
              <a:defRPr sz="9600">
                <a:latin typeface="Paytone One"/>
                <a:ea typeface="Paytone One"/>
                <a:cs typeface="Paytone One"/>
                <a:sym typeface="Paytone One"/>
              </a:defRPr>
            </a:lvl4pPr>
            <a:lvl5pPr lvl="4">
              <a:spcBef>
                <a:spcPts val="0"/>
              </a:spcBef>
              <a:spcAft>
                <a:spcPts val="0"/>
              </a:spcAft>
              <a:buSzPts val="9600"/>
              <a:buFont typeface="Paytone One"/>
              <a:buNone/>
              <a:defRPr sz="9600">
                <a:latin typeface="Paytone One"/>
                <a:ea typeface="Paytone One"/>
                <a:cs typeface="Paytone One"/>
                <a:sym typeface="Paytone One"/>
              </a:defRPr>
            </a:lvl5pPr>
            <a:lvl6pPr lvl="5">
              <a:spcBef>
                <a:spcPts val="0"/>
              </a:spcBef>
              <a:spcAft>
                <a:spcPts val="0"/>
              </a:spcAft>
              <a:buSzPts val="9600"/>
              <a:buFont typeface="Paytone One"/>
              <a:buNone/>
              <a:defRPr sz="9600">
                <a:latin typeface="Paytone One"/>
                <a:ea typeface="Paytone One"/>
                <a:cs typeface="Paytone One"/>
                <a:sym typeface="Paytone One"/>
              </a:defRPr>
            </a:lvl6pPr>
            <a:lvl7pPr lvl="6">
              <a:spcBef>
                <a:spcPts val="0"/>
              </a:spcBef>
              <a:spcAft>
                <a:spcPts val="0"/>
              </a:spcAft>
              <a:buSzPts val="9600"/>
              <a:buFont typeface="Paytone One"/>
              <a:buNone/>
              <a:defRPr sz="9600">
                <a:latin typeface="Paytone One"/>
                <a:ea typeface="Paytone One"/>
                <a:cs typeface="Paytone One"/>
                <a:sym typeface="Paytone One"/>
              </a:defRPr>
            </a:lvl7pPr>
            <a:lvl8pPr lvl="7">
              <a:spcBef>
                <a:spcPts val="0"/>
              </a:spcBef>
              <a:spcAft>
                <a:spcPts val="0"/>
              </a:spcAft>
              <a:buSzPts val="9600"/>
              <a:buFont typeface="Paytone One"/>
              <a:buNone/>
              <a:defRPr sz="9600">
                <a:latin typeface="Paytone One"/>
                <a:ea typeface="Paytone One"/>
                <a:cs typeface="Paytone One"/>
                <a:sym typeface="Paytone One"/>
              </a:defRPr>
            </a:lvl8pPr>
            <a:lvl9pPr lvl="8">
              <a:spcBef>
                <a:spcPts val="0"/>
              </a:spcBef>
              <a:spcAft>
                <a:spcPts val="0"/>
              </a:spcAft>
              <a:buSzPts val="9600"/>
              <a:buFont typeface="Paytone One"/>
              <a:buNone/>
              <a:defRPr sz="9600">
                <a:latin typeface="Paytone One"/>
                <a:ea typeface="Paytone One"/>
                <a:cs typeface="Paytone One"/>
                <a:sym typeface="Paytone One"/>
              </a:defRPr>
            </a:lvl9pPr>
          </a:lstStyle>
          <a:p/>
        </p:txBody>
      </p:sp>
      <p:sp>
        <p:nvSpPr>
          <p:cNvPr id="72" name="Google Shape;72;p2"/>
          <p:cNvSpPr txBox="1"/>
          <p:nvPr>
            <p:ph idx="1" type="subTitle"/>
          </p:nvPr>
        </p:nvSpPr>
        <p:spPr>
          <a:xfrm rot="1327">
            <a:off x="3017300" y="2994525"/>
            <a:ext cx="3109200" cy="831600"/>
          </a:xfrm>
          <a:prstGeom prst="rect">
            <a:avLst/>
          </a:prstGeom>
        </p:spPr>
        <p:txBody>
          <a:bodyPr anchorCtr="0" anchor="ctr" bIns="91425" lIns="91425" spcFirstLastPara="1" rIns="91425" wrap="square" tIns="91425">
            <a:noAutofit/>
          </a:bodyPr>
          <a:lstStyle>
            <a:lvl1pPr lvl="0" algn="ctr">
              <a:lnSpc>
                <a:spcPct val="100000"/>
              </a:lnSpc>
              <a:spcBef>
                <a:spcPts val="0"/>
              </a:spcBef>
              <a:spcAft>
                <a:spcPts val="0"/>
              </a:spcAft>
              <a:buSzPts val="2800"/>
              <a:buFont typeface="Archivo"/>
              <a:buNone/>
              <a:defRPr sz="2400"/>
            </a:lvl1pPr>
            <a:lvl2pPr lvl="1">
              <a:lnSpc>
                <a:spcPct val="100000"/>
              </a:lnSpc>
              <a:spcBef>
                <a:spcPts val="0"/>
              </a:spcBef>
              <a:spcAft>
                <a:spcPts val="0"/>
              </a:spcAft>
              <a:buSzPts val="2800"/>
              <a:buFont typeface="Archivo"/>
              <a:buNone/>
              <a:defRPr sz="2800">
                <a:latin typeface="Archivo"/>
                <a:ea typeface="Archivo"/>
                <a:cs typeface="Archivo"/>
                <a:sym typeface="Archivo"/>
              </a:defRPr>
            </a:lvl2pPr>
            <a:lvl3pPr lvl="2">
              <a:lnSpc>
                <a:spcPct val="100000"/>
              </a:lnSpc>
              <a:spcBef>
                <a:spcPts val="0"/>
              </a:spcBef>
              <a:spcAft>
                <a:spcPts val="0"/>
              </a:spcAft>
              <a:buSzPts val="2800"/>
              <a:buFont typeface="Archivo"/>
              <a:buNone/>
              <a:defRPr sz="2800">
                <a:latin typeface="Archivo"/>
                <a:ea typeface="Archivo"/>
                <a:cs typeface="Archivo"/>
                <a:sym typeface="Archivo"/>
              </a:defRPr>
            </a:lvl3pPr>
            <a:lvl4pPr lvl="3">
              <a:lnSpc>
                <a:spcPct val="100000"/>
              </a:lnSpc>
              <a:spcBef>
                <a:spcPts val="0"/>
              </a:spcBef>
              <a:spcAft>
                <a:spcPts val="0"/>
              </a:spcAft>
              <a:buSzPts val="2800"/>
              <a:buFont typeface="Archivo"/>
              <a:buNone/>
              <a:defRPr sz="2800">
                <a:latin typeface="Archivo"/>
                <a:ea typeface="Archivo"/>
                <a:cs typeface="Archivo"/>
                <a:sym typeface="Archivo"/>
              </a:defRPr>
            </a:lvl4pPr>
            <a:lvl5pPr lvl="4">
              <a:lnSpc>
                <a:spcPct val="100000"/>
              </a:lnSpc>
              <a:spcBef>
                <a:spcPts val="0"/>
              </a:spcBef>
              <a:spcAft>
                <a:spcPts val="0"/>
              </a:spcAft>
              <a:buSzPts val="2800"/>
              <a:buFont typeface="Archivo"/>
              <a:buNone/>
              <a:defRPr sz="2800">
                <a:latin typeface="Archivo"/>
                <a:ea typeface="Archivo"/>
                <a:cs typeface="Archivo"/>
                <a:sym typeface="Archivo"/>
              </a:defRPr>
            </a:lvl5pPr>
            <a:lvl6pPr lvl="5">
              <a:lnSpc>
                <a:spcPct val="100000"/>
              </a:lnSpc>
              <a:spcBef>
                <a:spcPts val="0"/>
              </a:spcBef>
              <a:spcAft>
                <a:spcPts val="0"/>
              </a:spcAft>
              <a:buSzPts val="2800"/>
              <a:buFont typeface="Archivo"/>
              <a:buNone/>
              <a:defRPr sz="2800">
                <a:latin typeface="Archivo"/>
                <a:ea typeface="Archivo"/>
                <a:cs typeface="Archivo"/>
                <a:sym typeface="Archivo"/>
              </a:defRPr>
            </a:lvl6pPr>
            <a:lvl7pPr lvl="6">
              <a:lnSpc>
                <a:spcPct val="100000"/>
              </a:lnSpc>
              <a:spcBef>
                <a:spcPts val="0"/>
              </a:spcBef>
              <a:spcAft>
                <a:spcPts val="0"/>
              </a:spcAft>
              <a:buSzPts val="2800"/>
              <a:buFont typeface="Archivo"/>
              <a:buNone/>
              <a:defRPr sz="2800">
                <a:latin typeface="Archivo"/>
                <a:ea typeface="Archivo"/>
                <a:cs typeface="Archivo"/>
                <a:sym typeface="Archivo"/>
              </a:defRPr>
            </a:lvl7pPr>
            <a:lvl8pPr lvl="7">
              <a:lnSpc>
                <a:spcPct val="100000"/>
              </a:lnSpc>
              <a:spcBef>
                <a:spcPts val="0"/>
              </a:spcBef>
              <a:spcAft>
                <a:spcPts val="0"/>
              </a:spcAft>
              <a:buSzPts val="2800"/>
              <a:buFont typeface="Archivo"/>
              <a:buNone/>
              <a:defRPr sz="2800">
                <a:latin typeface="Archivo"/>
                <a:ea typeface="Archivo"/>
                <a:cs typeface="Archivo"/>
                <a:sym typeface="Archivo"/>
              </a:defRPr>
            </a:lvl8pPr>
            <a:lvl9pPr lvl="8">
              <a:lnSpc>
                <a:spcPct val="100000"/>
              </a:lnSpc>
              <a:spcBef>
                <a:spcPts val="0"/>
              </a:spcBef>
              <a:spcAft>
                <a:spcPts val="0"/>
              </a:spcAft>
              <a:buSzPts val="2800"/>
              <a:buFont typeface="Archivo"/>
              <a:buNone/>
              <a:defRPr sz="2800">
                <a:latin typeface="Archivo"/>
                <a:ea typeface="Archivo"/>
                <a:cs typeface="Archivo"/>
                <a:sym typeface="Archiv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picture">
  <p:cSld name="CUSTOM_12">
    <p:spTree>
      <p:nvGrpSpPr>
        <p:cNvPr id="230" name="Shape 230"/>
        <p:cNvGrpSpPr/>
        <p:nvPr/>
      </p:nvGrpSpPr>
      <p:grpSpPr>
        <a:xfrm>
          <a:off x="0" y="0"/>
          <a:ext cx="0" cy="0"/>
          <a:chOff x="0" y="0"/>
          <a:chExt cx="0" cy="0"/>
        </a:xfrm>
      </p:grpSpPr>
      <p:sp>
        <p:nvSpPr>
          <p:cNvPr id="231" name="Google Shape;231;p11"/>
          <p:cNvSpPr txBox="1"/>
          <p:nvPr>
            <p:ph type="title"/>
          </p:nvPr>
        </p:nvSpPr>
        <p:spPr>
          <a:xfrm rot="-185949">
            <a:off x="423949" y="2426504"/>
            <a:ext cx="2458195" cy="1898175"/>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0">
                <a:latin typeface="Chelsea Market"/>
                <a:ea typeface="Chelsea Market"/>
                <a:cs typeface="Chelsea Market"/>
                <a:sym typeface="Chelsea Market"/>
              </a:defRPr>
            </a:lvl1pPr>
            <a:lvl2pPr lvl="1" rtl="0" algn="ctr">
              <a:spcBef>
                <a:spcPts val="0"/>
              </a:spcBef>
              <a:spcAft>
                <a:spcPts val="0"/>
              </a:spcAft>
              <a:buNone/>
              <a:defRPr b="0">
                <a:latin typeface="Chelsea Market"/>
                <a:ea typeface="Chelsea Market"/>
                <a:cs typeface="Chelsea Market"/>
                <a:sym typeface="Chelsea Market"/>
              </a:defRPr>
            </a:lvl2pPr>
            <a:lvl3pPr lvl="2" rtl="0" algn="ctr">
              <a:spcBef>
                <a:spcPts val="0"/>
              </a:spcBef>
              <a:spcAft>
                <a:spcPts val="0"/>
              </a:spcAft>
              <a:buNone/>
              <a:defRPr b="0">
                <a:latin typeface="Chelsea Market"/>
                <a:ea typeface="Chelsea Market"/>
                <a:cs typeface="Chelsea Market"/>
                <a:sym typeface="Chelsea Market"/>
              </a:defRPr>
            </a:lvl3pPr>
            <a:lvl4pPr lvl="3" rtl="0" algn="ctr">
              <a:spcBef>
                <a:spcPts val="0"/>
              </a:spcBef>
              <a:spcAft>
                <a:spcPts val="0"/>
              </a:spcAft>
              <a:buNone/>
              <a:defRPr b="0">
                <a:latin typeface="Chelsea Market"/>
                <a:ea typeface="Chelsea Market"/>
                <a:cs typeface="Chelsea Market"/>
                <a:sym typeface="Chelsea Market"/>
              </a:defRPr>
            </a:lvl4pPr>
            <a:lvl5pPr lvl="4" rtl="0" algn="ctr">
              <a:spcBef>
                <a:spcPts val="0"/>
              </a:spcBef>
              <a:spcAft>
                <a:spcPts val="0"/>
              </a:spcAft>
              <a:buNone/>
              <a:defRPr b="0">
                <a:latin typeface="Chelsea Market"/>
                <a:ea typeface="Chelsea Market"/>
                <a:cs typeface="Chelsea Market"/>
                <a:sym typeface="Chelsea Market"/>
              </a:defRPr>
            </a:lvl5pPr>
            <a:lvl6pPr lvl="5" rtl="0" algn="ctr">
              <a:spcBef>
                <a:spcPts val="0"/>
              </a:spcBef>
              <a:spcAft>
                <a:spcPts val="0"/>
              </a:spcAft>
              <a:buNone/>
              <a:defRPr b="0">
                <a:latin typeface="Chelsea Market"/>
                <a:ea typeface="Chelsea Market"/>
                <a:cs typeface="Chelsea Market"/>
                <a:sym typeface="Chelsea Market"/>
              </a:defRPr>
            </a:lvl6pPr>
            <a:lvl7pPr lvl="6" rtl="0" algn="ctr">
              <a:spcBef>
                <a:spcPts val="0"/>
              </a:spcBef>
              <a:spcAft>
                <a:spcPts val="0"/>
              </a:spcAft>
              <a:buNone/>
              <a:defRPr b="0">
                <a:latin typeface="Chelsea Market"/>
                <a:ea typeface="Chelsea Market"/>
                <a:cs typeface="Chelsea Market"/>
                <a:sym typeface="Chelsea Market"/>
              </a:defRPr>
            </a:lvl7pPr>
            <a:lvl8pPr lvl="7" rtl="0" algn="ctr">
              <a:spcBef>
                <a:spcPts val="0"/>
              </a:spcBef>
              <a:spcAft>
                <a:spcPts val="0"/>
              </a:spcAft>
              <a:buNone/>
              <a:defRPr b="0">
                <a:latin typeface="Chelsea Market"/>
                <a:ea typeface="Chelsea Market"/>
                <a:cs typeface="Chelsea Market"/>
                <a:sym typeface="Chelsea Market"/>
              </a:defRPr>
            </a:lvl8pPr>
            <a:lvl9pPr lvl="8" rtl="0" algn="ctr">
              <a:spcBef>
                <a:spcPts val="0"/>
              </a:spcBef>
              <a:spcAft>
                <a:spcPts val="0"/>
              </a:spcAft>
              <a:buNone/>
              <a:defRPr b="0">
                <a:latin typeface="Chelsea Market"/>
                <a:ea typeface="Chelsea Market"/>
                <a:cs typeface="Chelsea Market"/>
                <a:sym typeface="Chelsea Marke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2" name="Shape 232"/>
        <p:cNvGrpSpPr/>
        <p:nvPr/>
      </p:nvGrpSpPr>
      <p:grpSpPr>
        <a:xfrm>
          <a:off x="0" y="0"/>
          <a:ext cx="0" cy="0"/>
          <a:chOff x="0" y="0"/>
          <a:chExt cx="0" cy="0"/>
        </a:xfrm>
      </p:grpSpPr>
      <p:sp>
        <p:nvSpPr>
          <p:cNvPr id="233" name="Google Shape;233;p12"/>
          <p:cNvSpPr txBox="1"/>
          <p:nvPr>
            <p:ph hasCustomPrompt="1" type="title"/>
          </p:nvPr>
        </p:nvSpPr>
        <p:spPr>
          <a:xfrm rot="184">
            <a:off x="1765925" y="1321700"/>
            <a:ext cx="5612100" cy="1233000"/>
          </a:xfrm>
          <a:prstGeom prst="rect">
            <a:avLst/>
          </a:prstGeom>
        </p:spPr>
        <p:txBody>
          <a:bodyPr anchorCtr="0" anchor="ctr" bIns="91425" lIns="91425" spcFirstLastPara="1" rIns="91425" wrap="square" tIns="91425">
            <a:noAutofit/>
          </a:bodyPr>
          <a:lstStyle>
            <a:lvl1pPr lvl="0" algn="ctr">
              <a:spcBef>
                <a:spcPts val="0"/>
              </a:spcBef>
              <a:spcAft>
                <a:spcPts val="0"/>
              </a:spcAft>
              <a:buSzPts val="12000"/>
              <a:buNone/>
              <a:defRPr b="0" sz="6000">
                <a:solidFill>
                  <a:schemeClr val="accent1"/>
                </a:solidFill>
                <a:latin typeface="Chelsea Market"/>
                <a:ea typeface="Chelsea Market"/>
                <a:cs typeface="Chelsea Market"/>
                <a:sym typeface="Chelsea Market"/>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34" name="Google Shape;234;p12"/>
          <p:cNvSpPr txBox="1"/>
          <p:nvPr>
            <p:ph idx="1" type="subTitle"/>
          </p:nvPr>
        </p:nvSpPr>
        <p:spPr>
          <a:xfrm flipH="1">
            <a:off x="2491525" y="2728225"/>
            <a:ext cx="41610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sz="2400"/>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9">
    <p:spTree>
      <p:nvGrpSpPr>
        <p:cNvPr id="235" name="Shape 235"/>
        <p:cNvGrpSpPr/>
        <p:nvPr/>
      </p:nvGrpSpPr>
      <p:grpSpPr>
        <a:xfrm>
          <a:off x="0" y="0"/>
          <a:ext cx="0" cy="0"/>
          <a:chOff x="0" y="0"/>
          <a:chExt cx="0" cy="0"/>
        </a:xfrm>
      </p:grpSpPr>
      <p:grpSp>
        <p:nvGrpSpPr>
          <p:cNvPr id="236" name="Google Shape;236;p13"/>
          <p:cNvGrpSpPr/>
          <p:nvPr/>
        </p:nvGrpSpPr>
        <p:grpSpPr>
          <a:xfrm>
            <a:off x="603841" y="344530"/>
            <a:ext cx="7936317" cy="4454443"/>
            <a:chOff x="238125" y="847975"/>
            <a:chExt cx="7143400" cy="4009400"/>
          </a:xfrm>
        </p:grpSpPr>
        <p:sp>
          <p:nvSpPr>
            <p:cNvPr id="237" name="Google Shape;237;p13"/>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7" name="Google Shape;267;p13"/>
          <p:cNvSpPr txBox="1"/>
          <p:nvPr>
            <p:ph hasCustomPrompt="1" type="title"/>
          </p:nvPr>
        </p:nvSpPr>
        <p:spPr>
          <a:xfrm flipH="1">
            <a:off x="6452199" y="1840365"/>
            <a:ext cx="1209600" cy="577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b="0" sz="4500">
                <a:solidFill>
                  <a:schemeClr val="accent3"/>
                </a:solidFill>
                <a:latin typeface="Chelsea Market"/>
                <a:ea typeface="Chelsea Market"/>
                <a:cs typeface="Chelsea Market"/>
                <a:sym typeface="Chelsea Market"/>
              </a:defRPr>
            </a:lvl1pPr>
            <a:lvl2pPr lvl="1"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268" name="Google Shape;268;p13"/>
          <p:cNvSpPr txBox="1"/>
          <p:nvPr>
            <p:ph idx="1" type="subTitle"/>
          </p:nvPr>
        </p:nvSpPr>
        <p:spPr>
          <a:xfrm flipH="1">
            <a:off x="1015950" y="3455700"/>
            <a:ext cx="2138100" cy="96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69" name="Google Shape;269;p13"/>
          <p:cNvSpPr txBox="1"/>
          <p:nvPr>
            <p:ph idx="2" type="subTitle"/>
          </p:nvPr>
        </p:nvSpPr>
        <p:spPr>
          <a:xfrm>
            <a:off x="5987950" y="3480349"/>
            <a:ext cx="2138100" cy="96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0" name="Google Shape;270;p13"/>
          <p:cNvSpPr txBox="1"/>
          <p:nvPr>
            <p:ph idx="3" type="subTitle"/>
          </p:nvPr>
        </p:nvSpPr>
        <p:spPr>
          <a:xfrm flipH="1">
            <a:off x="3502939" y="3455700"/>
            <a:ext cx="2138100" cy="96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200"/>
              <a:buNone/>
              <a:defRPr/>
            </a:lvl3pPr>
            <a:lvl4pPr lvl="3" rtl="0" algn="ctr">
              <a:lnSpc>
                <a:spcPct val="100000"/>
              </a:lnSpc>
              <a:spcBef>
                <a:spcPts val="0"/>
              </a:spcBef>
              <a:spcAft>
                <a:spcPts val="0"/>
              </a:spcAft>
              <a:buSzPts val="1200"/>
              <a:buNone/>
              <a:defRPr/>
            </a:lvl4pPr>
            <a:lvl5pPr lvl="4" rtl="0" algn="ctr">
              <a:lnSpc>
                <a:spcPct val="100000"/>
              </a:lnSpc>
              <a:spcBef>
                <a:spcPts val="0"/>
              </a:spcBef>
              <a:spcAft>
                <a:spcPts val="0"/>
              </a:spcAft>
              <a:buSzPts val="1200"/>
              <a:buNone/>
              <a:defRPr/>
            </a:lvl5pPr>
            <a:lvl6pPr lvl="5" rtl="0" algn="ctr">
              <a:lnSpc>
                <a:spcPct val="100000"/>
              </a:lnSpc>
              <a:spcBef>
                <a:spcPts val="0"/>
              </a:spcBef>
              <a:spcAft>
                <a:spcPts val="0"/>
              </a:spcAft>
              <a:buSzPts val="1200"/>
              <a:buNone/>
              <a:defRPr/>
            </a:lvl6pPr>
            <a:lvl7pPr lvl="6" rtl="0" algn="ctr">
              <a:lnSpc>
                <a:spcPct val="100000"/>
              </a:lnSpc>
              <a:spcBef>
                <a:spcPts val="0"/>
              </a:spcBef>
              <a:spcAft>
                <a:spcPts val="0"/>
              </a:spcAft>
              <a:buSzPts val="1200"/>
              <a:buNone/>
              <a:defRPr/>
            </a:lvl7pPr>
            <a:lvl8pPr lvl="7" rtl="0" algn="ctr">
              <a:lnSpc>
                <a:spcPct val="100000"/>
              </a:lnSpc>
              <a:spcBef>
                <a:spcPts val="0"/>
              </a:spcBef>
              <a:spcAft>
                <a:spcPts val="0"/>
              </a:spcAft>
              <a:buSzPts val="1200"/>
              <a:buNone/>
              <a:defRPr/>
            </a:lvl8pPr>
            <a:lvl9pPr lvl="8" rtl="0" algn="ctr">
              <a:lnSpc>
                <a:spcPct val="100000"/>
              </a:lnSpc>
              <a:spcBef>
                <a:spcPts val="0"/>
              </a:spcBef>
              <a:spcAft>
                <a:spcPts val="0"/>
              </a:spcAft>
              <a:buSzPts val="1200"/>
              <a:buNone/>
              <a:defRPr/>
            </a:lvl9pPr>
          </a:lstStyle>
          <a:p/>
        </p:txBody>
      </p:sp>
      <p:sp>
        <p:nvSpPr>
          <p:cNvPr id="271" name="Google Shape;271;p13"/>
          <p:cNvSpPr txBox="1"/>
          <p:nvPr>
            <p:ph idx="4" type="subTitle"/>
          </p:nvPr>
        </p:nvSpPr>
        <p:spPr>
          <a:xfrm flipH="1">
            <a:off x="1015963" y="3041175"/>
            <a:ext cx="21381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p:txBody>
      </p:sp>
      <p:sp>
        <p:nvSpPr>
          <p:cNvPr id="272" name="Google Shape;272;p13"/>
          <p:cNvSpPr txBox="1"/>
          <p:nvPr>
            <p:ph idx="5" type="subTitle"/>
          </p:nvPr>
        </p:nvSpPr>
        <p:spPr>
          <a:xfrm>
            <a:off x="5987925" y="3041175"/>
            <a:ext cx="21381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p:txBody>
      </p:sp>
      <p:sp>
        <p:nvSpPr>
          <p:cNvPr id="273" name="Google Shape;273;p13"/>
          <p:cNvSpPr txBox="1"/>
          <p:nvPr>
            <p:ph idx="6" type="subTitle"/>
          </p:nvPr>
        </p:nvSpPr>
        <p:spPr>
          <a:xfrm flipH="1">
            <a:off x="3502950" y="3041175"/>
            <a:ext cx="2138100" cy="577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lt1"/>
              </a:buClr>
              <a:buSzPts val="1800"/>
              <a:buFont typeface="Paytone One"/>
              <a:buNone/>
              <a:defRPr sz="2000">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1400"/>
              <a:buFont typeface="Paytone One"/>
              <a:buNone/>
              <a:defRPr>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1200"/>
              <a:buFont typeface="Paytone One"/>
              <a:buNone/>
              <a:defRPr>
                <a:solidFill>
                  <a:schemeClr val="lt1"/>
                </a:solidFill>
                <a:latin typeface="Paytone One"/>
                <a:ea typeface="Paytone One"/>
                <a:cs typeface="Paytone One"/>
                <a:sym typeface="Paytone One"/>
              </a:defRPr>
            </a:lvl9pPr>
          </a:lstStyle>
          <a:p/>
        </p:txBody>
      </p:sp>
      <p:sp>
        <p:nvSpPr>
          <p:cNvPr id="274" name="Google Shape;274;p13"/>
          <p:cNvSpPr txBox="1"/>
          <p:nvPr>
            <p:ph hasCustomPrompt="1" idx="7" type="title"/>
          </p:nvPr>
        </p:nvSpPr>
        <p:spPr>
          <a:xfrm rot="477559">
            <a:off x="3910109" y="1840413"/>
            <a:ext cx="1323752" cy="57768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1"/>
              </a:buClr>
              <a:buSzPts val="5500"/>
              <a:buNone/>
              <a:defRPr b="0" sz="4500">
                <a:solidFill>
                  <a:schemeClr val="accent1"/>
                </a:solidFill>
                <a:latin typeface="Chelsea Market"/>
                <a:ea typeface="Chelsea Market"/>
                <a:cs typeface="Chelsea Market"/>
                <a:sym typeface="Chelsea Market"/>
              </a:defRPr>
            </a:lvl1pPr>
            <a:lvl2pPr lvl="1"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5" name="Google Shape;275;p13"/>
          <p:cNvSpPr txBox="1"/>
          <p:nvPr>
            <p:ph hasCustomPrompt="1" idx="8" type="title"/>
          </p:nvPr>
        </p:nvSpPr>
        <p:spPr>
          <a:xfrm rot="-498617">
            <a:off x="1545286" y="1840312"/>
            <a:ext cx="1079333" cy="57785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1"/>
              </a:buClr>
              <a:buSzPts val="5500"/>
              <a:buNone/>
              <a:defRPr b="0" sz="4500">
                <a:solidFill>
                  <a:schemeClr val="accent3"/>
                </a:solidFill>
                <a:latin typeface="Chelsea Market"/>
                <a:ea typeface="Chelsea Market"/>
                <a:cs typeface="Chelsea Market"/>
                <a:sym typeface="Chelsea Market"/>
              </a:defRPr>
            </a:lvl1pPr>
            <a:lvl2pPr lvl="1"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1"/>
              </a:buClr>
              <a:buSzPts val="5500"/>
              <a:buFont typeface="Fira Sans Extra Condensed Medium"/>
              <a:buNone/>
              <a:defRPr sz="55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76" name="Google Shape;276;p13"/>
          <p:cNvSpPr txBox="1"/>
          <p:nvPr>
            <p:ph idx="9"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1_1">
    <p:spTree>
      <p:nvGrpSpPr>
        <p:cNvPr id="277" name="Shape 277"/>
        <p:cNvGrpSpPr/>
        <p:nvPr/>
      </p:nvGrpSpPr>
      <p:grpSpPr>
        <a:xfrm>
          <a:off x="0" y="0"/>
          <a:ext cx="0" cy="0"/>
          <a:chOff x="0" y="0"/>
          <a:chExt cx="0" cy="0"/>
        </a:xfrm>
      </p:grpSpPr>
      <p:sp>
        <p:nvSpPr>
          <p:cNvPr id="278" name="Google Shape;278;p14"/>
          <p:cNvSpPr txBox="1"/>
          <p:nvPr>
            <p:ph type="title"/>
          </p:nvPr>
        </p:nvSpPr>
        <p:spPr>
          <a:xfrm rot="-452303">
            <a:off x="874896" y="813777"/>
            <a:ext cx="1898004" cy="1031314"/>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2">
    <p:spTree>
      <p:nvGrpSpPr>
        <p:cNvPr id="279" name="Shape 279"/>
        <p:cNvGrpSpPr/>
        <p:nvPr/>
      </p:nvGrpSpPr>
      <p:grpSpPr>
        <a:xfrm>
          <a:off x="0" y="0"/>
          <a:ext cx="0" cy="0"/>
          <a:chOff x="0" y="0"/>
          <a:chExt cx="0" cy="0"/>
        </a:xfrm>
      </p:grpSpPr>
      <p:sp>
        <p:nvSpPr>
          <p:cNvPr id="280" name="Google Shape;280;p15"/>
          <p:cNvSpPr/>
          <p:nvPr/>
        </p:nvSpPr>
        <p:spPr>
          <a:xfrm rot="60017">
            <a:off x="1047108" y="195356"/>
            <a:ext cx="7050057" cy="1395737"/>
          </a:xfrm>
          <a:custGeom>
            <a:rect b="b" l="l" r="r" t="t"/>
            <a:pathLst>
              <a:path extrusionOk="0" h="29926" w="144795">
                <a:moveTo>
                  <a:pt x="140320" y="2923"/>
                </a:moveTo>
                <a:cubicBezTo>
                  <a:pt x="140941" y="2923"/>
                  <a:pt x="141536" y="3402"/>
                  <a:pt x="141536" y="4124"/>
                </a:cubicBezTo>
                <a:cubicBezTo>
                  <a:pt x="141554" y="4800"/>
                  <a:pt x="141016" y="5337"/>
                  <a:pt x="140341" y="5354"/>
                </a:cubicBezTo>
                <a:cubicBezTo>
                  <a:pt x="139266" y="5354"/>
                  <a:pt x="138712" y="4055"/>
                  <a:pt x="139457" y="3292"/>
                </a:cubicBezTo>
                <a:cubicBezTo>
                  <a:pt x="139707" y="3037"/>
                  <a:pt x="140017" y="2923"/>
                  <a:pt x="140320" y="2923"/>
                </a:cubicBezTo>
                <a:close/>
                <a:moveTo>
                  <a:pt x="136315" y="2958"/>
                </a:moveTo>
                <a:cubicBezTo>
                  <a:pt x="136937" y="2958"/>
                  <a:pt x="137534" y="3441"/>
                  <a:pt x="137534" y="4176"/>
                </a:cubicBezTo>
                <a:cubicBezTo>
                  <a:pt x="137534" y="4835"/>
                  <a:pt x="136996" y="5389"/>
                  <a:pt x="136338" y="5389"/>
                </a:cubicBezTo>
                <a:cubicBezTo>
                  <a:pt x="136331" y="5389"/>
                  <a:pt x="136323" y="5389"/>
                  <a:pt x="136316" y="5389"/>
                </a:cubicBezTo>
                <a:cubicBezTo>
                  <a:pt x="135239" y="5389"/>
                  <a:pt x="134697" y="4102"/>
                  <a:pt x="135454" y="3327"/>
                </a:cubicBezTo>
                <a:cubicBezTo>
                  <a:pt x="135703" y="3072"/>
                  <a:pt x="136012" y="2958"/>
                  <a:pt x="136315" y="2958"/>
                </a:cubicBezTo>
                <a:close/>
                <a:moveTo>
                  <a:pt x="132304" y="3005"/>
                </a:moveTo>
                <a:cubicBezTo>
                  <a:pt x="132923" y="3005"/>
                  <a:pt x="133513" y="3480"/>
                  <a:pt x="133513" y="4211"/>
                </a:cubicBezTo>
                <a:cubicBezTo>
                  <a:pt x="133531" y="4869"/>
                  <a:pt x="132994" y="5424"/>
                  <a:pt x="132318" y="5424"/>
                </a:cubicBezTo>
                <a:cubicBezTo>
                  <a:pt x="132311" y="5424"/>
                  <a:pt x="132304" y="5424"/>
                  <a:pt x="132297" y="5424"/>
                </a:cubicBezTo>
                <a:cubicBezTo>
                  <a:pt x="131236" y="5424"/>
                  <a:pt x="130694" y="4136"/>
                  <a:pt x="131434" y="3379"/>
                </a:cubicBezTo>
                <a:cubicBezTo>
                  <a:pt x="131686" y="3121"/>
                  <a:pt x="131999" y="3005"/>
                  <a:pt x="132304" y="3005"/>
                </a:cubicBezTo>
                <a:close/>
                <a:moveTo>
                  <a:pt x="128290" y="3052"/>
                </a:moveTo>
                <a:cubicBezTo>
                  <a:pt x="128908" y="3052"/>
                  <a:pt x="129499" y="3523"/>
                  <a:pt x="129511" y="4245"/>
                </a:cubicBezTo>
                <a:cubicBezTo>
                  <a:pt x="129511" y="4921"/>
                  <a:pt x="128973" y="5458"/>
                  <a:pt x="128315" y="5476"/>
                </a:cubicBezTo>
                <a:cubicBezTo>
                  <a:pt x="127223" y="5476"/>
                  <a:pt x="126669" y="4193"/>
                  <a:pt x="127431" y="3414"/>
                </a:cubicBezTo>
                <a:cubicBezTo>
                  <a:pt x="127681" y="3164"/>
                  <a:pt x="127989" y="3052"/>
                  <a:pt x="128290" y="3052"/>
                </a:cubicBezTo>
                <a:close/>
                <a:moveTo>
                  <a:pt x="124271" y="3087"/>
                </a:moveTo>
                <a:cubicBezTo>
                  <a:pt x="124894" y="3087"/>
                  <a:pt x="125490" y="3563"/>
                  <a:pt x="125490" y="4297"/>
                </a:cubicBezTo>
                <a:cubicBezTo>
                  <a:pt x="125508" y="4956"/>
                  <a:pt x="124971" y="5510"/>
                  <a:pt x="124295" y="5510"/>
                </a:cubicBezTo>
                <a:cubicBezTo>
                  <a:pt x="124288" y="5511"/>
                  <a:pt x="124281" y="5511"/>
                  <a:pt x="124274" y="5511"/>
                </a:cubicBezTo>
                <a:cubicBezTo>
                  <a:pt x="123213" y="5511"/>
                  <a:pt x="122671" y="4223"/>
                  <a:pt x="123411" y="3448"/>
                </a:cubicBezTo>
                <a:cubicBezTo>
                  <a:pt x="123660" y="3199"/>
                  <a:pt x="123969" y="3087"/>
                  <a:pt x="124271" y="3087"/>
                </a:cubicBezTo>
                <a:close/>
                <a:moveTo>
                  <a:pt x="120259" y="3138"/>
                </a:moveTo>
                <a:cubicBezTo>
                  <a:pt x="120877" y="3138"/>
                  <a:pt x="121476" y="3610"/>
                  <a:pt x="121488" y="4332"/>
                </a:cubicBezTo>
                <a:cubicBezTo>
                  <a:pt x="121488" y="5008"/>
                  <a:pt x="120951" y="5545"/>
                  <a:pt x="120275" y="5562"/>
                </a:cubicBezTo>
                <a:cubicBezTo>
                  <a:pt x="119200" y="5562"/>
                  <a:pt x="118646" y="4263"/>
                  <a:pt x="119408" y="3500"/>
                </a:cubicBezTo>
                <a:cubicBezTo>
                  <a:pt x="119653" y="3250"/>
                  <a:pt x="119958" y="3138"/>
                  <a:pt x="120259" y="3138"/>
                </a:cubicBezTo>
                <a:close/>
                <a:moveTo>
                  <a:pt x="116241" y="3177"/>
                </a:moveTo>
                <a:cubicBezTo>
                  <a:pt x="116866" y="3177"/>
                  <a:pt x="117468" y="3658"/>
                  <a:pt x="117468" y="4384"/>
                </a:cubicBezTo>
                <a:cubicBezTo>
                  <a:pt x="117468" y="5060"/>
                  <a:pt x="116930" y="5597"/>
                  <a:pt x="116272" y="5597"/>
                </a:cubicBezTo>
                <a:cubicBezTo>
                  <a:pt x="116265" y="5597"/>
                  <a:pt x="116258" y="5597"/>
                  <a:pt x="116250" y="5597"/>
                </a:cubicBezTo>
                <a:cubicBezTo>
                  <a:pt x="115173" y="5597"/>
                  <a:pt x="114631" y="4310"/>
                  <a:pt x="115388" y="3535"/>
                </a:cubicBezTo>
                <a:cubicBezTo>
                  <a:pt x="115635" y="3288"/>
                  <a:pt x="115941" y="3177"/>
                  <a:pt x="116241" y="3177"/>
                </a:cubicBezTo>
                <a:close/>
                <a:moveTo>
                  <a:pt x="112237" y="3217"/>
                </a:moveTo>
                <a:cubicBezTo>
                  <a:pt x="112854" y="3217"/>
                  <a:pt x="113453" y="3697"/>
                  <a:pt x="113465" y="4419"/>
                </a:cubicBezTo>
                <a:cubicBezTo>
                  <a:pt x="113465" y="5095"/>
                  <a:pt x="112928" y="5632"/>
                  <a:pt x="112252" y="5649"/>
                </a:cubicBezTo>
                <a:cubicBezTo>
                  <a:pt x="111177" y="5649"/>
                  <a:pt x="110623" y="4349"/>
                  <a:pt x="111385" y="3587"/>
                </a:cubicBezTo>
                <a:cubicBezTo>
                  <a:pt x="111630" y="3331"/>
                  <a:pt x="111935" y="3217"/>
                  <a:pt x="112237" y="3217"/>
                </a:cubicBezTo>
                <a:close/>
                <a:moveTo>
                  <a:pt x="108222" y="3260"/>
                </a:moveTo>
                <a:cubicBezTo>
                  <a:pt x="108840" y="3260"/>
                  <a:pt x="109433" y="3736"/>
                  <a:pt x="109445" y="4471"/>
                </a:cubicBezTo>
                <a:cubicBezTo>
                  <a:pt x="109445" y="5129"/>
                  <a:pt x="108907" y="5684"/>
                  <a:pt x="108249" y="5684"/>
                </a:cubicBezTo>
                <a:cubicBezTo>
                  <a:pt x="108242" y="5684"/>
                  <a:pt x="108235" y="5684"/>
                  <a:pt x="108227" y="5684"/>
                </a:cubicBezTo>
                <a:cubicBezTo>
                  <a:pt x="107150" y="5684"/>
                  <a:pt x="106608" y="4396"/>
                  <a:pt x="107365" y="3622"/>
                </a:cubicBezTo>
                <a:cubicBezTo>
                  <a:pt x="107614" y="3372"/>
                  <a:pt x="107921" y="3260"/>
                  <a:pt x="108222" y="3260"/>
                </a:cubicBezTo>
                <a:close/>
                <a:moveTo>
                  <a:pt x="104213" y="3312"/>
                </a:moveTo>
                <a:cubicBezTo>
                  <a:pt x="104829" y="3312"/>
                  <a:pt x="105424" y="3783"/>
                  <a:pt x="105424" y="4505"/>
                </a:cubicBezTo>
                <a:cubicBezTo>
                  <a:pt x="105442" y="5181"/>
                  <a:pt x="104905" y="5718"/>
                  <a:pt x="104229" y="5736"/>
                </a:cubicBezTo>
                <a:cubicBezTo>
                  <a:pt x="103155" y="5736"/>
                  <a:pt x="102600" y="4436"/>
                  <a:pt x="103362" y="3674"/>
                </a:cubicBezTo>
                <a:cubicBezTo>
                  <a:pt x="103607" y="3424"/>
                  <a:pt x="103912" y="3312"/>
                  <a:pt x="104213" y="3312"/>
                </a:cubicBezTo>
                <a:close/>
                <a:moveTo>
                  <a:pt x="100191" y="3347"/>
                </a:moveTo>
                <a:cubicBezTo>
                  <a:pt x="100810" y="3347"/>
                  <a:pt x="101410" y="3823"/>
                  <a:pt x="101422" y="4557"/>
                </a:cubicBezTo>
                <a:cubicBezTo>
                  <a:pt x="101422" y="5216"/>
                  <a:pt x="100885" y="5753"/>
                  <a:pt x="100226" y="5770"/>
                </a:cubicBezTo>
                <a:cubicBezTo>
                  <a:pt x="100219" y="5770"/>
                  <a:pt x="100212" y="5770"/>
                  <a:pt x="100204" y="5770"/>
                </a:cubicBezTo>
                <a:cubicBezTo>
                  <a:pt x="99127" y="5770"/>
                  <a:pt x="98585" y="4483"/>
                  <a:pt x="99342" y="3708"/>
                </a:cubicBezTo>
                <a:cubicBezTo>
                  <a:pt x="99586" y="3459"/>
                  <a:pt x="99891" y="3347"/>
                  <a:pt x="100191" y="3347"/>
                </a:cubicBezTo>
                <a:close/>
                <a:moveTo>
                  <a:pt x="96185" y="3390"/>
                </a:moveTo>
                <a:cubicBezTo>
                  <a:pt x="96807" y="3390"/>
                  <a:pt x="97402" y="3870"/>
                  <a:pt x="97402" y="4592"/>
                </a:cubicBezTo>
                <a:cubicBezTo>
                  <a:pt x="97419" y="5268"/>
                  <a:pt x="96882" y="5805"/>
                  <a:pt x="96206" y="5805"/>
                </a:cubicBezTo>
                <a:lnTo>
                  <a:pt x="96206" y="5822"/>
                </a:lnTo>
                <a:cubicBezTo>
                  <a:pt x="95132" y="5822"/>
                  <a:pt x="94577" y="4523"/>
                  <a:pt x="95322" y="3760"/>
                </a:cubicBezTo>
                <a:cubicBezTo>
                  <a:pt x="95572" y="3505"/>
                  <a:pt x="95882" y="3390"/>
                  <a:pt x="96185" y="3390"/>
                </a:cubicBezTo>
                <a:close/>
                <a:moveTo>
                  <a:pt x="92168" y="3433"/>
                </a:moveTo>
                <a:cubicBezTo>
                  <a:pt x="92787" y="3433"/>
                  <a:pt x="93387" y="3909"/>
                  <a:pt x="93399" y="4644"/>
                </a:cubicBezTo>
                <a:cubicBezTo>
                  <a:pt x="93399" y="5302"/>
                  <a:pt x="92862" y="5840"/>
                  <a:pt x="92203" y="5857"/>
                </a:cubicBezTo>
                <a:cubicBezTo>
                  <a:pt x="92196" y="5857"/>
                  <a:pt x="92189" y="5857"/>
                  <a:pt x="92182" y="5857"/>
                </a:cubicBezTo>
                <a:cubicBezTo>
                  <a:pt x="91104" y="5857"/>
                  <a:pt x="90562" y="4570"/>
                  <a:pt x="91319" y="3795"/>
                </a:cubicBezTo>
                <a:cubicBezTo>
                  <a:pt x="91563" y="3546"/>
                  <a:pt x="91868" y="3433"/>
                  <a:pt x="92168" y="3433"/>
                </a:cubicBezTo>
                <a:close/>
                <a:moveTo>
                  <a:pt x="88158" y="3477"/>
                </a:moveTo>
                <a:cubicBezTo>
                  <a:pt x="88776" y="3477"/>
                  <a:pt x="89367" y="3957"/>
                  <a:pt x="89379" y="4679"/>
                </a:cubicBezTo>
                <a:cubicBezTo>
                  <a:pt x="89396" y="5354"/>
                  <a:pt x="88859" y="5892"/>
                  <a:pt x="88183" y="5909"/>
                </a:cubicBezTo>
                <a:cubicBezTo>
                  <a:pt x="87109" y="5909"/>
                  <a:pt x="86537" y="4609"/>
                  <a:pt x="87299" y="3847"/>
                </a:cubicBezTo>
                <a:cubicBezTo>
                  <a:pt x="87549" y="3591"/>
                  <a:pt x="87857" y="3477"/>
                  <a:pt x="88158" y="3477"/>
                </a:cubicBezTo>
                <a:close/>
                <a:moveTo>
                  <a:pt x="84142" y="3512"/>
                </a:moveTo>
                <a:cubicBezTo>
                  <a:pt x="84764" y="3512"/>
                  <a:pt x="85359" y="3991"/>
                  <a:pt x="85359" y="4713"/>
                </a:cubicBezTo>
                <a:cubicBezTo>
                  <a:pt x="85359" y="5389"/>
                  <a:pt x="84839" y="5926"/>
                  <a:pt x="84163" y="5944"/>
                </a:cubicBezTo>
                <a:cubicBezTo>
                  <a:pt x="84156" y="5944"/>
                  <a:pt x="84149" y="5944"/>
                  <a:pt x="84142" y="5944"/>
                </a:cubicBezTo>
                <a:cubicBezTo>
                  <a:pt x="83081" y="5944"/>
                  <a:pt x="82522" y="4639"/>
                  <a:pt x="83279" y="3882"/>
                </a:cubicBezTo>
                <a:cubicBezTo>
                  <a:pt x="83529" y="3626"/>
                  <a:pt x="83839" y="3512"/>
                  <a:pt x="84142" y="3512"/>
                </a:cubicBezTo>
                <a:close/>
                <a:moveTo>
                  <a:pt x="80127" y="3554"/>
                </a:moveTo>
                <a:cubicBezTo>
                  <a:pt x="80745" y="3554"/>
                  <a:pt x="81344" y="4026"/>
                  <a:pt x="81356" y="4748"/>
                </a:cubicBezTo>
                <a:cubicBezTo>
                  <a:pt x="81356" y="5424"/>
                  <a:pt x="80819" y="5978"/>
                  <a:pt x="80143" y="5978"/>
                </a:cubicBezTo>
                <a:cubicBezTo>
                  <a:pt x="80136" y="5978"/>
                  <a:pt x="80129" y="5978"/>
                  <a:pt x="80122" y="5978"/>
                </a:cubicBezTo>
                <a:cubicBezTo>
                  <a:pt x="79061" y="5978"/>
                  <a:pt x="78519" y="4691"/>
                  <a:pt x="79276" y="3916"/>
                </a:cubicBezTo>
                <a:cubicBezTo>
                  <a:pt x="79521" y="3666"/>
                  <a:pt x="79826" y="3554"/>
                  <a:pt x="80127" y="3554"/>
                </a:cubicBezTo>
                <a:close/>
                <a:moveTo>
                  <a:pt x="76115" y="3595"/>
                </a:moveTo>
                <a:cubicBezTo>
                  <a:pt x="76730" y="3595"/>
                  <a:pt x="77324" y="4069"/>
                  <a:pt x="77336" y="4800"/>
                </a:cubicBezTo>
                <a:cubicBezTo>
                  <a:pt x="77336" y="5458"/>
                  <a:pt x="76816" y="6013"/>
                  <a:pt x="76140" y="6030"/>
                </a:cubicBezTo>
                <a:lnTo>
                  <a:pt x="76157" y="6030"/>
                </a:lnTo>
                <a:cubicBezTo>
                  <a:pt x="76150" y="6030"/>
                  <a:pt x="76143" y="6030"/>
                  <a:pt x="76136" y="6030"/>
                </a:cubicBezTo>
                <a:cubicBezTo>
                  <a:pt x="75058" y="6030"/>
                  <a:pt x="74499" y="4743"/>
                  <a:pt x="75256" y="3968"/>
                </a:cubicBezTo>
                <a:cubicBezTo>
                  <a:pt x="75503" y="3710"/>
                  <a:pt x="75811" y="3595"/>
                  <a:pt x="76115" y="3595"/>
                </a:cubicBezTo>
                <a:close/>
                <a:moveTo>
                  <a:pt x="72112" y="3641"/>
                </a:moveTo>
                <a:cubicBezTo>
                  <a:pt x="72730" y="3641"/>
                  <a:pt x="73321" y="4112"/>
                  <a:pt x="73333" y="4835"/>
                </a:cubicBezTo>
                <a:cubicBezTo>
                  <a:pt x="73350" y="5510"/>
                  <a:pt x="72813" y="6065"/>
                  <a:pt x="72137" y="6065"/>
                </a:cubicBezTo>
                <a:cubicBezTo>
                  <a:pt x="72130" y="6065"/>
                  <a:pt x="72123" y="6065"/>
                  <a:pt x="72116" y="6065"/>
                </a:cubicBezTo>
                <a:cubicBezTo>
                  <a:pt x="71055" y="6065"/>
                  <a:pt x="70496" y="4777"/>
                  <a:pt x="71253" y="4003"/>
                </a:cubicBezTo>
                <a:cubicBezTo>
                  <a:pt x="71503" y="3753"/>
                  <a:pt x="71811" y="3641"/>
                  <a:pt x="72112" y="3641"/>
                </a:cubicBezTo>
                <a:close/>
                <a:moveTo>
                  <a:pt x="68093" y="3676"/>
                </a:moveTo>
                <a:cubicBezTo>
                  <a:pt x="68716" y="3676"/>
                  <a:pt x="69313" y="4152"/>
                  <a:pt x="69313" y="4887"/>
                </a:cubicBezTo>
                <a:cubicBezTo>
                  <a:pt x="69330" y="5562"/>
                  <a:pt x="68793" y="6117"/>
                  <a:pt x="68117" y="6117"/>
                </a:cubicBezTo>
                <a:cubicBezTo>
                  <a:pt x="67043" y="6117"/>
                  <a:pt x="66488" y="4817"/>
                  <a:pt x="67233" y="4037"/>
                </a:cubicBezTo>
                <a:cubicBezTo>
                  <a:pt x="67483" y="3788"/>
                  <a:pt x="67791" y="3676"/>
                  <a:pt x="68093" y="3676"/>
                </a:cubicBezTo>
                <a:close/>
                <a:moveTo>
                  <a:pt x="64082" y="3720"/>
                </a:moveTo>
                <a:cubicBezTo>
                  <a:pt x="64699" y="3720"/>
                  <a:pt x="65298" y="4199"/>
                  <a:pt x="65310" y="4921"/>
                </a:cubicBezTo>
                <a:cubicBezTo>
                  <a:pt x="65310" y="5597"/>
                  <a:pt x="64773" y="6152"/>
                  <a:pt x="64097" y="6152"/>
                </a:cubicBezTo>
                <a:cubicBezTo>
                  <a:pt x="64090" y="6152"/>
                  <a:pt x="64083" y="6152"/>
                  <a:pt x="64076" y="6152"/>
                </a:cubicBezTo>
                <a:cubicBezTo>
                  <a:pt x="63015" y="6152"/>
                  <a:pt x="62473" y="4864"/>
                  <a:pt x="63230" y="4089"/>
                </a:cubicBezTo>
                <a:cubicBezTo>
                  <a:pt x="63475" y="3834"/>
                  <a:pt x="63781" y="3720"/>
                  <a:pt x="64082" y="3720"/>
                </a:cubicBezTo>
                <a:close/>
                <a:moveTo>
                  <a:pt x="60070" y="3763"/>
                </a:moveTo>
                <a:cubicBezTo>
                  <a:pt x="60693" y="3763"/>
                  <a:pt x="61290" y="4238"/>
                  <a:pt x="61290" y="4973"/>
                </a:cubicBezTo>
                <a:cubicBezTo>
                  <a:pt x="61307" y="5632"/>
                  <a:pt x="60770" y="6186"/>
                  <a:pt x="60094" y="6186"/>
                </a:cubicBezTo>
                <a:cubicBezTo>
                  <a:pt x="60087" y="6186"/>
                  <a:pt x="60080" y="6186"/>
                  <a:pt x="60073" y="6186"/>
                </a:cubicBezTo>
                <a:cubicBezTo>
                  <a:pt x="58995" y="6186"/>
                  <a:pt x="58453" y="4899"/>
                  <a:pt x="59210" y="4124"/>
                </a:cubicBezTo>
                <a:cubicBezTo>
                  <a:pt x="59460" y="3875"/>
                  <a:pt x="59768" y="3763"/>
                  <a:pt x="60070" y="3763"/>
                </a:cubicBezTo>
                <a:close/>
                <a:moveTo>
                  <a:pt x="56059" y="3806"/>
                </a:moveTo>
                <a:cubicBezTo>
                  <a:pt x="56677" y="3806"/>
                  <a:pt x="57275" y="4286"/>
                  <a:pt x="57287" y="5008"/>
                </a:cubicBezTo>
                <a:cubicBezTo>
                  <a:pt x="57287" y="5684"/>
                  <a:pt x="56750" y="6221"/>
                  <a:pt x="56074" y="6238"/>
                </a:cubicBezTo>
                <a:cubicBezTo>
                  <a:pt x="56067" y="6238"/>
                  <a:pt x="56060" y="6238"/>
                  <a:pt x="56053" y="6238"/>
                </a:cubicBezTo>
                <a:cubicBezTo>
                  <a:pt x="54992" y="6238"/>
                  <a:pt x="54450" y="4934"/>
                  <a:pt x="55208" y="4176"/>
                </a:cubicBezTo>
                <a:cubicBezTo>
                  <a:pt x="55452" y="3920"/>
                  <a:pt x="55758" y="3806"/>
                  <a:pt x="56059" y="3806"/>
                </a:cubicBezTo>
                <a:close/>
                <a:moveTo>
                  <a:pt x="52044" y="3849"/>
                </a:moveTo>
                <a:cubicBezTo>
                  <a:pt x="52663" y="3849"/>
                  <a:pt x="53255" y="4325"/>
                  <a:pt x="53267" y="5060"/>
                </a:cubicBezTo>
                <a:cubicBezTo>
                  <a:pt x="53267" y="5718"/>
                  <a:pt x="52730" y="6273"/>
                  <a:pt x="52071" y="6273"/>
                </a:cubicBezTo>
                <a:cubicBezTo>
                  <a:pt x="52064" y="6273"/>
                  <a:pt x="52057" y="6273"/>
                  <a:pt x="52050" y="6273"/>
                </a:cubicBezTo>
                <a:cubicBezTo>
                  <a:pt x="50990" y="6273"/>
                  <a:pt x="50447" y="4985"/>
                  <a:pt x="51187" y="4211"/>
                </a:cubicBezTo>
                <a:cubicBezTo>
                  <a:pt x="51437" y="3962"/>
                  <a:pt x="51743" y="3849"/>
                  <a:pt x="52044" y="3849"/>
                </a:cubicBezTo>
                <a:close/>
                <a:moveTo>
                  <a:pt x="48030" y="3893"/>
                </a:moveTo>
                <a:cubicBezTo>
                  <a:pt x="48652" y="3893"/>
                  <a:pt x="49247" y="4372"/>
                  <a:pt x="49247" y="5095"/>
                </a:cubicBezTo>
                <a:cubicBezTo>
                  <a:pt x="49264" y="5770"/>
                  <a:pt x="48727" y="6307"/>
                  <a:pt x="48051" y="6325"/>
                </a:cubicBezTo>
                <a:cubicBezTo>
                  <a:pt x="48044" y="6325"/>
                  <a:pt x="48037" y="6325"/>
                  <a:pt x="48030" y="6325"/>
                </a:cubicBezTo>
                <a:cubicBezTo>
                  <a:pt x="46970" y="6325"/>
                  <a:pt x="46427" y="5020"/>
                  <a:pt x="47167" y="4263"/>
                </a:cubicBezTo>
                <a:cubicBezTo>
                  <a:pt x="47417" y="4007"/>
                  <a:pt x="47727" y="3893"/>
                  <a:pt x="48030" y="3893"/>
                </a:cubicBezTo>
                <a:close/>
                <a:moveTo>
                  <a:pt x="44021" y="3936"/>
                </a:moveTo>
                <a:cubicBezTo>
                  <a:pt x="44640" y="3936"/>
                  <a:pt x="45232" y="4412"/>
                  <a:pt x="45244" y="5146"/>
                </a:cubicBezTo>
                <a:cubicBezTo>
                  <a:pt x="45244" y="5805"/>
                  <a:pt x="44707" y="6359"/>
                  <a:pt x="44048" y="6359"/>
                </a:cubicBezTo>
                <a:cubicBezTo>
                  <a:pt x="44041" y="6360"/>
                  <a:pt x="44034" y="6360"/>
                  <a:pt x="44027" y="6360"/>
                </a:cubicBezTo>
                <a:cubicBezTo>
                  <a:pt x="42950" y="6360"/>
                  <a:pt x="42424" y="5072"/>
                  <a:pt x="43165" y="4297"/>
                </a:cubicBezTo>
                <a:cubicBezTo>
                  <a:pt x="43414" y="4048"/>
                  <a:pt x="43720" y="3936"/>
                  <a:pt x="44021" y="3936"/>
                </a:cubicBezTo>
                <a:close/>
                <a:moveTo>
                  <a:pt x="40007" y="3980"/>
                </a:moveTo>
                <a:cubicBezTo>
                  <a:pt x="40629" y="3980"/>
                  <a:pt x="41224" y="4459"/>
                  <a:pt x="41224" y="5181"/>
                </a:cubicBezTo>
                <a:cubicBezTo>
                  <a:pt x="41241" y="5857"/>
                  <a:pt x="40704" y="6394"/>
                  <a:pt x="40028" y="6411"/>
                </a:cubicBezTo>
                <a:cubicBezTo>
                  <a:pt x="38954" y="6411"/>
                  <a:pt x="38399" y="5112"/>
                  <a:pt x="39144" y="4349"/>
                </a:cubicBezTo>
                <a:cubicBezTo>
                  <a:pt x="39394" y="4094"/>
                  <a:pt x="39704" y="3980"/>
                  <a:pt x="40007" y="3980"/>
                </a:cubicBezTo>
                <a:close/>
                <a:moveTo>
                  <a:pt x="36000" y="4022"/>
                </a:moveTo>
                <a:cubicBezTo>
                  <a:pt x="36618" y="4022"/>
                  <a:pt x="37209" y="4494"/>
                  <a:pt x="37221" y="5216"/>
                </a:cubicBezTo>
                <a:cubicBezTo>
                  <a:pt x="37221" y="5892"/>
                  <a:pt x="36684" y="6446"/>
                  <a:pt x="36025" y="6446"/>
                </a:cubicBezTo>
                <a:cubicBezTo>
                  <a:pt x="36018" y="6446"/>
                  <a:pt x="36011" y="6446"/>
                  <a:pt x="36004" y="6446"/>
                </a:cubicBezTo>
                <a:cubicBezTo>
                  <a:pt x="34926" y="6446"/>
                  <a:pt x="34384" y="5159"/>
                  <a:pt x="35142" y="4384"/>
                </a:cubicBezTo>
                <a:cubicBezTo>
                  <a:pt x="35392" y="4134"/>
                  <a:pt x="35699" y="4022"/>
                  <a:pt x="36000" y="4022"/>
                </a:cubicBezTo>
                <a:close/>
                <a:moveTo>
                  <a:pt x="31992" y="4062"/>
                </a:moveTo>
                <a:cubicBezTo>
                  <a:pt x="32611" y="4062"/>
                  <a:pt x="33201" y="4537"/>
                  <a:pt x="33201" y="5268"/>
                </a:cubicBezTo>
                <a:cubicBezTo>
                  <a:pt x="33201" y="5926"/>
                  <a:pt x="32681" y="6481"/>
                  <a:pt x="32005" y="6481"/>
                </a:cubicBezTo>
                <a:cubicBezTo>
                  <a:pt x="31998" y="6481"/>
                  <a:pt x="31991" y="6481"/>
                  <a:pt x="31984" y="6481"/>
                </a:cubicBezTo>
                <a:cubicBezTo>
                  <a:pt x="30923" y="6481"/>
                  <a:pt x="30364" y="5193"/>
                  <a:pt x="31121" y="4436"/>
                </a:cubicBezTo>
                <a:cubicBezTo>
                  <a:pt x="31374" y="4178"/>
                  <a:pt x="31686" y="4062"/>
                  <a:pt x="31992" y="4062"/>
                </a:cubicBezTo>
                <a:close/>
                <a:moveTo>
                  <a:pt x="27970" y="4109"/>
                </a:moveTo>
                <a:cubicBezTo>
                  <a:pt x="28587" y="4109"/>
                  <a:pt x="29186" y="4580"/>
                  <a:pt x="29198" y="5302"/>
                </a:cubicBezTo>
                <a:cubicBezTo>
                  <a:pt x="29198" y="5978"/>
                  <a:pt x="28661" y="6533"/>
                  <a:pt x="27985" y="6533"/>
                </a:cubicBezTo>
                <a:cubicBezTo>
                  <a:pt x="26911" y="6533"/>
                  <a:pt x="26356" y="5250"/>
                  <a:pt x="27119" y="4471"/>
                </a:cubicBezTo>
                <a:cubicBezTo>
                  <a:pt x="27363" y="4221"/>
                  <a:pt x="27669" y="4109"/>
                  <a:pt x="27970" y="4109"/>
                </a:cubicBezTo>
                <a:close/>
                <a:moveTo>
                  <a:pt x="23955" y="4144"/>
                </a:moveTo>
                <a:cubicBezTo>
                  <a:pt x="24574" y="4144"/>
                  <a:pt x="25166" y="4620"/>
                  <a:pt x="25178" y="5354"/>
                </a:cubicBezTo>
                <a:cubicBezTo>
                  <a:pt x="25178" y="6013"/>
                  <a:pt x="24641" y="6567"/>
                  <a:pt x="23982" y="6567"/>
                </a:cubicBezTo>
                <a:cubicBezTo>
                  <a:pt x="23975" y="6568"/>
                  <a:pt x="23968" y="6568"/>
                  <a:pt x="23961" y="6568"/>
                </a:cubicBezTo>
                <a:cubicBezTo>
                  <a:pt x="22883" y="6568"/>
                  <a:pt x="22341" y="5280"/>
                  <a:pt x="23099" y="4505"/>
                </a:cubicBezTo>
                <a:cubicBezTo>
                  <a:pt x="23348" y="4256"/>
                  <a:pt x="23654" y="4144"/>
                  <a:pt x="23955" y="4144"/>
                </a:cubicBezTo>
                <a:close/>
                <a:moveTo>
                  <a:pt x="19942" y="4188"/>
                </a:moveTo>
                <a:cubicBezTo>
                  <a:pt x="20565" y="4188"/>
                  <a:pt x="21163" y="4667"/>
                  <a:pt x="21175" y="5389"/>
                </a:cubicBezTo>
                <a:cubicBezTo>
                  <a:pt x="21175" y="6065"/>
                  <a:pt x="20638" y="6602"/>
                  <a:pt x="19962" y="6619"/>
                </a:cubicBezTo>
                <a:cubicBezTo>
                  <a:pt x="19955" y="6620"/>
                  <a:pt x="19948" y="6620"/>
                  <a:pt x="19941" y="6620"/>
                </a:cubicBezTo>
                <a:cubicBezTo>
                  <a:pt x="18881" y="6620"/>
                  <a:pt x="18338" y="5315"/>
                  <a:pt x="19078" y="4557"/>
                </a:cubicBezTo>
                <a:cubicBezTo>
                  <a:pt x="19328" y="4302"/>
                  <a:pt x="19638" y="4188"/>
                  <a:pt x="19942" y="4188"/>
                </a:cubicBezTo>
                <a:close/>
                <a:moveTo>
                  <a:pt x="15932" y="4231"/>
                </a:moveTo>
                <a:cubicBezTo>
                  <a:pt x="16551" y="4231"/>
                  <a:pt x="17143" y="4706"/>
                  <a:pt x="17155" y="5441"/>
                </a:cubicBezTo>
                <a:cubicBezTo>
                  <a:pt x="17155" y="6100"/>
                  <a:pt x="16618" y="6654"/>
                  <a:pt x="15959" y="6654"/>
                </a:cubicBezTo>
                <a:cubicBezTo>
                  <a:pt x="15952" y="6654"/>
                  <a:pt x="15945" y="6654"/>
                  <a:pt x="15938" y="6654"/>
                </a:cubicBezTo>
                <a:cubicBezTo>
                  <a:pt x="14860" y="6654"/>
                  <a:pt x="14318" y="5367"/>
                  <a:pt x="15076" y="4592"/>
                </a:cubicBezTo>
                <a:cubicBezTo>
                  <a:pt x="15325" y="4343"/>
                  <a:pt x="15631" y="4231"/>
                  <a:pt x="15932" y="4231"/>
                </a:cubicBezTo>
                <a:close/>
                <a:moveTo>
                  <a:pt x="11922" y="4270"/>
                </a:moveTo>
                <a:cubicBezTo>
                  <a:pt x="12537" y="4270"/>
                  <a:pt x="13123" y="4745"/>
                  <a:pt x="13135" y="5476"/>
                </a:cubicBezTo>
                <a:cubicBezTo>
                  <a:pt x="13152" y="6134"/>
                  <a:pt x="12615" y="6689"/>
                  <a:pt x="11939" y="6706"/>
                </a:cubicBezTo>
                <a:cubicBezTo>
                  <a:pt x="10865" y="6706"/>
                  <a:pt x="10310" y="5424"/>
                  <a:pt x="11055" y="4644"/>
                </a:cubicBezTo>
                <a:cubicBezTo>
                  <a:pt x="11308" y="4386"/>
                  <a:pt x="11618" y="4270"/>
                  <a:pt x="11922" y="4270"/>
                </a:cubicBezTo>
                <a:close/>
                <a:moveTo>
                  <a:pt x="7901" y="4317"/>
                </a:moveTo>
                <a:cubicBezTo>
                  <a:pt x="8520" y="4317"/>
                  <a:pt x="9120" y="4793"/>
                  <a:pt x="9132" y="5528"/>
                </a:cubicBezTo>
                <a:cubicBezTo>
                  <a:pt x="9132" y="6186"/>
                  <a:pt x="8595" y="6741"/>
                  <a:pt x="7936" y="6741"/>
                </a:cubicBezTo>
                <a:cubicBezTo>
                  <a:pt x="7929" y="6741"/>
                  <a:pt x="7922" y="6741"/>
                  <a:pt x="7915" y="6741"/>
                </a:cubicBezTo>
                <a:cubicBezTo>
                  <a:pt x="6837" y="6741"/>
                  <a:pt x="6295" y="5453"/>
                  <a:pt x="7053" y="4679"/>
                </a:cubicBezTo>
                <a:cubicBezTo>
                  <a:pt x="7296" y="4429"/>
                  <a:pt x="7601" y="4317"/>
                  <a:pt x="7901" y="4317"/>
                </a:cubicBezTo>
                <a:close/>
                <a:moveTo>
                  <a:pt x="3895" y="4361"/>
                </a:moveTo>
                <a:cubicBezTo>
                  <a:pt x="4517" y="4361"/>
                  <a:pt x="5112" y="4840"/>
                  <a:pt x="5112" y="5562"/>
                </a:cubicBezTo>
                <a:cubicBezTo>
                  <a:pt x="5129" y="6238"/>
                  <a:pt x="4592" y="6775"/>
                  <a:pt x="3916" y="6793"/>
                </a:cubicBezTo>
                <a:cubicBezTo>
                  <a:pt x="2842" y="6793"/>
                  <a:pt x="2287" y="5493"/>
                  <a:pt x="3033" y="4731"/>
                </a:cubicBezTo>
                <a:cubicBezTo>
                  <a:pt x="3283" y="4475"/>
                  <a:pt x="3592" y="4361"/>
                  <a:pt x="3895" y="4361"/>
                </a:cubicBezTo>
                <a:close/>
                <a:moveTo>
                  <a:pt x="144240" y="0"/>
                </a:moveTo>
                <a:lnTo>
                  <a:pt x="0" y="2928"/>
                </a:lnTo>
                <a:lnTo>
                  <a:pt x="537" y="29926"/>
                </a:lnTo>
                <a:lnTo>
                  <a:pt x="144794" y="26997"/>
                </a:lnTo>
                <a:lnTo>
                  <a:pt x="144240" y="0"/>
                </a:lnTo>
                <a:close/>
              </a:path>
            </a:pathLst>
          </a:custGeom>
          <a:solidFill>
            <a:schemeClr val="lt1"/>
          </a:solidFill>
          <a:ln>
            <a:noFill/>
          </a:ln>
          <a:effectLst>
            <a:outerShdw blurRad="57150" rotWithShape="0" algn="bl" dir="5400000" dist="19050">
              <a:srgbClr val="783F04">
                <a:alpha val="3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5"/>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1">
    <p:spTree>
      <p:nvGrpSpPr>
        <p:cNvPr id="282" name="Shape 282"/>
        <p:cNvGrpSpPr/>
        <p:nvPr/>
      </p:nvGrpSpPr>
      <p:grpSpPr>
        <a:xfrm>
          <a:off x="0" y="0"/>
          <a:ext cx="0" cy="0"/>
          <a:chOff x="0" y="0"/>
          <a:chExt cx="0" cy="0"/>
        </a:xfrm>
      </p:grpSpPr>
      <p:grpSp>
        <p:nvGrpSpPr>
          <p:cNvPr id="283" name="Google Shape;283;p16"/>
          <p:cNvGrpSpPr/>
          <p:nvPr/>
        </p:nvGrpSpPr>
        <p:grpSpPr>
          <a:xfrm>
            <a:off x="600641" y="344530"/>
            <a:ext cx="7936317" cy="4454443"/>
            <a:chOff x="238125" y="847975"/>
            <a:chExt cx="7143400" cy="4009400"/>
          </a:xfrm>
        </p:grpSpPr>
        <p:sp>
          <p:nvSpPr>
            <p:cNvPr id="284" name="Google Shape;284;p16"/>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6"/>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6"/>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6"/>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6"/>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6"/>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6"/>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6"/>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6"/>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6"/>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6"/>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6"/>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6"/>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6"/>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6"/>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6"/>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6"/>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6"/>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6"/>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6"/>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6"/>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6"/>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16"/>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6"/>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4" name="Google Shape;314;p16"/>
          <p:cNvSpPr txBox="1"/>
          <p:nvPr>
            <p:ph type="ctrTitle"/>
          </p:nvPr>
        </p:nvSpPr>
        <p:spPr>
          <a:xfrm flipH="1">
            <a:off x="1470078" y="2714098"/>
            <a:ext cx="15606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15" name="Google Shape;315;p16"/>
          <p:cNvSpPr txBox="1"/>
          <p:nvPr>
            <p:ph idx="1" type="subTitle"/>
          </p:nvPr>
        </p:nvSpPr>
        <p:spPr>
          <a:xfrm flipH="1">
            <a:off x="1184825" y="2993250"/>
            <a:ext cx="21312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16" name="Google Shape;316;p16"/>
          <p:cNvSpPr txBox="1"/>
          <p:nvPr>
            <p:ph idx="2" type="ctrTitle"/>
          </p:nvPr>
        </p:nvSpPr>
        <p:spPr>
          <a:xfrm flipH="1">
            <a:off x="3795647" y="2714098"/>
            <a:ext cx="15606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17" name="Google Shape;317;p16"/>
          <p:cNvSpPr txBox="1"/>
          <p:nvPr>
            <p:ph idx="3" type="subTitle"/>
          </p:nvPr>
        </p:nvSpPr>
        <p:spPr>
          <a:xfrm flipH="1">
            <a:off x="3510352" y="2993241"/>
            <a:ext cx="21312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18" name="Google Shape;318;p16"/>
          <p:cNvSpPr txBox="1"/>
          <p:nvPr>
            <p:ph idx="4" type="ctrTitle"/>
          </p:nvPr>
        </p:nvSpPr>
        <p:spPr>
          <a:xfrm flipH="1">
            <a:off x="6118925" y="2714098"/>
            <a:ext cx="1560600" cy="410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19" name="Google Shape;319;p16"/>
          <p:cNvSpPr txBox="1"/>
          <p:nvPr>
            <p:ph idx="5" type="subTitle"/>
          </p:nvPr>
        </p:nvSpPr>
        <p:spPr>
          <a:xfrm flipH="1">
            <a:off x="5833625" y="2993250"/>
            <a:ext cx="2131200" cy="875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20" name="Google Shape;320;p16"/>
          <p:cNvSpPr txBox="1"/>
          <p:nvPr>
            <p:ph idx="6" type="title"/>
          </p:nvPr>
        </p:nvSpPr>
        <p:spPr>
          <a:xfrm>
            <a:off x="895350" y="4182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sz="3600">
                <a:solidFill>
                  <a:schemeClr val="accent1"/>
                </a:solidFill>
              </a:defRPr>
            </a:lvl1pPr>
            <a:lvl2pPr lvl="1" rtl="0" algn="ctr">
              <a:spcBef>
                <a:spcPts val="0"/>
              </a:spcBef>
              <a:spcAft>
                <a:spcPts val="0"/>
              </a:spcAft>
              <a:buNone/>
              <a:defRPr sz="3600">
                <a:solidFill>
                  <a:schemeClr val="accent1"/>
                </a:solidFill>
              </a:defRPr>
            </a:lvl2pPr>
            <a:lvl3pPr lvl="2" rtl="0" algn="ctr">
              <a:spcBef>
                <a:spcPts val="0"/>
              </a:spcBef>
              <a:spcAft>
                <a:spcPts val="0"/>
              </a:spcAft>
              <a:buNone/>
              <a:defRPr sz="3600">
                <a:solidFill>
                  <a:schemeClr val="accent1"/>
                </a:solidFill>
              </a:defRPr>
            </a:lvl3pPr>
            <a:lvl4pPr lvl="3" rtl="0" algn="ctr">
              <a:spcBef>
                <a:spcPts val="0"/>
              </a:spcBef>
              <a:spcAft>
                <a:spcPts val="0"/>
              </a:spcAft>
              <a:buNone/>
              <a:defRPr sz="3600">
                <a:solidFill>
                  <a:schemeClr val="accent1"/>
                </a:solidFill>
              </a:defRPr>
            </a:lvl4pPr>
            <a:lvl5pPr lvl="4" rtl="0" algn="ctr">
              <a:spcBef>
                <a:spcPts val="0"/>
              </a:spcBef>
              <a:spcAft>
                <a:spcPts val="0"/>
              </a:spcAft>
              <a:buNone/>
              <a:defRPr sz="3600">
                <a:solidFill>
                  <a:schemeClr val="accent1"/>
                </a:solidFill>
              </a:defRPr>
            </a:lvl5pPr>
            <a:lvl6pPr lvl="5" rtl="0" algn="ctr">
              <a:spcBef>
                <a:spcPts val="0"/>
              </a:spcBef>
              <a:spcAft>
                <a:spcPts val="0"/>
              </a:spcAft>
              <a:buNone/>
              <a:defRPr sz="3600">
                <a:solidFill>
                  <a:schemeClr val="accent1"/>
                </a:solidFill>
              </a:defRPr>
            </a:lvl6pPr>
            <a:lvl7pPr lvl="6" rtl="0" algn="ctr">
              <a:spcBef>
                <a:spcPts val="0"/>
              </a:spcBef>
              <a:spcAft>
                <a:spcPts val="0"/>
              </a:spcAft>
              <a:buNone/>
              <a:defRPr sz="3600">
                <a:solidFill>
                  <a:schemeClr val="accent1"/>
                </a:solidFill>
              </a:defRPr>
            </a:lvl7pPr>
            <a:lvl8pPr lvl="7" rtl="0" algn="ctr">
              <a:spcBef>
                <a:spcPts val="0"/>
              </a:spcBef>
              <a:spcAft>
                <a:spcPts val="0"/>
              </a:spcAft>
              <a:buNone/>
              <a:defRPr sz="3600">
                <a:solidFill>
                  <a:schemeClr val="accent1"/>
                </a:solidFill>
              </a:defRPr>
            </a:lvl8pPr>
            <a:lvl9pPr lvl="8" rtl="0" algn="ctr">
              <a:spcBef>
                <a:spcPts val="0"/>
              </a:spcBef>
              <a:spcAft>
                <a:spcPts val="0"/>
              </a:spcAft>
              <a:buNone/>
              <a:defRPr sz="3600">
                <a:solidFill>
                  <a:schemeClr val="accent1"/>
                </a:solidFill>
              </a:defRPr>
            </a:lvl9pPr>
          </a:lstStyle>
          <a:p/>
        </p:txBody>
      </p:sp>
      <p:sp>
        <p:nvSpPr>
          <p:cNvPr id="321" name="Google Shape;321;p16"/>
          <p:cNvSpPr txBox="1"/>
          <p:nvPr>
            <p:ph hasCustomPrompt="1" idx="7" type="title"/>
          </p:nvPr>
        </p:nvSpPr>
        <p:spPr>
          <a:xfrm>
            <a:off x="1765925" y="1785400"/>
            <a:ext cx="934200" cy="44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22" name="Google Shape;322;p16"/>
          <p:cNvSpPr txBox="1"/>
          <p:nvPr>
            <p:ph hasCustomPrompt="1" idx="8" type="title"/>
          </p:nvPr>
        </p:nvSpPr>
        <p:spPr>
          <a:xfrm>
            <a:off x="4107700" y="1785400"/>
            <a:ext cx="934200" cy="44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b="0" sz="3000">
                <a:solidFill>
                  <a:schemeClr val="accent3"/>
                </a:solidFill>
                <a:latin typeface="Chelsea Market"/>
                <a:ea typeface="Chelsea Market"/>
                <a:cs typeface="Chelsea Market"/>
                <a:sym typeface="Chelsea Market"/>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323" name="Google Shape;323;p16"/>
          <p:cNvSpPr txBox="1"/>
          <p:nvPr>
            <p:ph hasCustomPrompt="1" idx="9" type="title"/>
          </p:nvPr>
        </p:nvSpPr>
        <p:spPr>
          <a:xfrm>
            <a:off x="6432125" y="1785400"/>
            <a:ext cx="934200" cy="448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_1_1">
    <p:spTree>
      <p:nvGrpSpPr>
        <p:cNvPr id="324" name="Shape 324"/>
        <p:cNvGrpSpPr/>
        <p:nvPr/>
      </p:nvGrpSpPr>
      <p:grpSpPr>
        <a:xfrm>
          <a:off x="0" y="0"/>
          <a:ext cx="0" cy="0"/>
          <a:chOff x="0" y="0"/>
          <a:chExt cx="0" cy="0"/>
        </a:xfrm>
      </p:grpSpPr>
      <p:grpSp>
        <p:nvGrpSpPr>
          <p:cNvPr id="325" name="Google Shape;325;p17"/>
          <p:cNvGrpSpPr/>
          <p:nvPr/>
        </p:nvGrpSpPr>
        <p:grpSpPr>
          <a:xfrm>
            <a:off x="600641" y="344530"/>
            <a:ext cx="7936317" cy="4454443"/>
            <a:chOff x="238125" y="847975"/>
            <a:chExt cx="7143400" cy="4009400"/>
          </a:xfrm>
        </p:grpSpPr>
        <p:sp>
          <p:nvSpPr>
            <p:cNvPr id="326" name="Google Shape;326;p17"/>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7"/>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7"/>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7"/>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7"/>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7"/>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17"/>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7"/>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7"/>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7"/>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17"/>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7"/>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7"/>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17"/>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17"/>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17"/>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7"/>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7"/>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17"/>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7"/>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7"/>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17"/>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7"/>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7"/>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7"/>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17"/>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17"/>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7"/>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7"/>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7"/>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6" name="Google Shape;356;p17"/>
          <p:cNvSpPr txBox="1"/>
          <p:nvPr>
            <p:ph idx="1" type="subTitle"/>
          </p:nvPr>
        </p:nvSpPr>
        <p:spPr>
          <a:xfrm flipH="1">
            <a:off x="4852625" y="1349000"/>
            <a:ext cx="1591200" cy="774000"/>
          </a:xfrm>
          <a:prstGeom prst="rect">
            <a:avLst/>
          </a:prstGeom>
        </p:spPr>
        <p:txBody>
          <a:bodyPr anchorCtr="0" anchor="b" bIns="91425" lIns="91425" spcFirstLastPara="1" rIns="91425" wrap="square" tIns="91425">
            <a:noAutofit/>
          </a:bodyPr>
          <a:lstStyle>
            <a:lvl1pPr lvl="0" rtl="0" algn="r">
              <a:lnSpc>
                <a:spcPct val="100000"/>
              </a:lnSpc>
              <a:spcBef>
                <a:spcPts val="0"/>
              </a:spcBef>
              <a:spcAft>
                <a:spcPts val="0"/>
              </a:spcAft>
              <a:buClr>
                <a:schemeClr val="lt1"/>
              </a:buClr>
              <a:buSzPts val="3000"/>
              <a:buFont typeface="Paytone One"/>
              <a:buNone/>
              <a:defRPr>
                <a:latin typeface="Chelsea Market"/>
                <a:ea typeface="Chelsea Market"/>
                <a:cs typeface="Chelsea Market"/>
                <a:sym typeface="Chelsea Market"/>
              </a:defRPr>
            </a:lvl1pPr>
            <a:lvl2pPr lvl="1"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rtl="0" algn="ct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p:txBody>
      </p:sp>
      <p:sp>
        <p:nvSpPr>
          <p:cNvPr id="357" name="Google Shape;357;p17"/>
          <p:cNvSpPr txBox="1"/>
          <p:nvPr>
            <p:ph idx="2" type="subTitle"/>
          </p:nvPr>
        </p:nvSpPr>
        <p:spPr>
          <a:xfrm flipH="1">
            <a:off x="4248425" y="1974425"/>
            <a:ext cx="2195400" cy="10089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58" name="Google Shape;358;p17"/>
          <p:cNvSpPr txBox="1"/>
          <p:nvPr>
            <p:ph idx="3" type="subTitle"/>
          </p:nvPr>
        </p:nvSpPr>
        <p:spPr>
          <a:xfrm flipH="1">
            <a:off x="2749625" y="2688575"/>
            <a:ext cx="1591200" cy="774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3000"/>
              <a:buFont typeface="Paytone One"/>
              <a:buNone/>
              <a:defRPr>
                <a:latin typeface="Chelsea Market"/>
                <a:ea typeface="Chelsea Market"/>
                <a:cs typeface="Chelsea Market"/>
                <a:sym typeface="Chelsea Market"/>
              </a:defRPr>
            </a:lvl1pPr>
            <a:lvl2pPr lvl="1"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2pPr>
            <a:lvl3pPr lvl="2"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3pPr>
            <a:lvl4pPr lvl="3"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4pPr>
            <a:lvl5pPr lvl="4"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5pPr>
            <a:lvl6pPr lvl="5"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6pPr>
            <a:lvl7pPr lvl="6"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7pPr>
            <a:lvl8pPr lvl="7"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8pPr>
            <a:lvl9pPr lvl="8" rtl="0" algn="r">
              <a:lnSpc>
                <a:spcPct val="100000"/>
              </a:lnSpc>
              <a:spcBef>
                <a:spcPts val="0"/>
              </a:spcBef>
              <a:spcAft>
                <a:spcPts val="0"/>
              </a:spcAft>
              <a:buClr>
                <a:schemeClr val="lt1"/>
              </a:buClr>
              <a:buSzPts val="3000"/>
              <a:buFont typeface="Paytone One"/>
              <a:buNone/>
              <a:defRPr sz="3000">
                <a:solidFill>
                  <a:schemeClr val="lt1"/>
                </a:solidFill>
                <a:latin typeface="Paytone One"/>
                <a:ea typeface="Paytone One"/>
                <a:cs typeface="Paytone One"/>
                <a:sym typeface="Paytone One"/>
              </a:defRPr>
            </a:lvl9pPr>
          </a:lstStyle>
          <a:p/>
        </p:txBody>
      </p:sp>
      <p:sp>
        <p:nvSpPr>
          <p:cNvPr id="359" name="Google Shape;359;p17"/>
          <p:cNvSpPr txBox="1"/>
          <p:nvPr>
            <p:ph idx="4" type="subTitle"/>
          </p:nvPr>
        </p:nvSpPr>
        <p:spPr>
          <a:xfrm flipH="1">
            <a:off x="2749850" y="3314000"/>
            <a:ext cx="2195400" cy="1008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sz="1200"/>
            </a:lvl2pPr>
            <a:lvl3pPr lvl="2" rtl="0" algn="r">
              <a:lnSpc>
                <a:spcPct val="100000"/>
              </a:lnSpc>
              <a:spcBef>
                <a:spcPts val="0"/>
              </a:spcBef>
              <a:spcAft>
                <a:spcPts val="0"/>
              </a:spcAft>
              <a:buSzPts val="1200"/>
              <a:buNone/>
              <a:defRPr sz="1200"/>
            </a:lvl3pPr>
            <a:lvl4pPr lvl="3" rtl="0" algn="r">
              <a:lnSpc>
                <a:spcPct val="100000"/>
              </a:lnSpc>
              <a:spcBef>
                <a:spcPts val="0"/>
              </a:spcBef>
              <a:spcAft>
                <a:spcPts val="0"/>
              </a:spcAft>
              <a:buSzPts val="1200"/>
              <a:buNone/>
              <a:defRPr sz="1200"/>
            </a:lvl4pPr>
            <a:lvl5pPr lvl="4" rtl="0" algn="r">
              <a:lnSpc>
                <a:spcPct val="100000"/>
              </a:lnSpc>
              <a:spcBef>
                <a:spcPts val="0"/>
              </a:spcBef>
              <a:spcAft>
                <a:spcPts val="0"/>
              </a:spcAft>
              <a:buSzPts val="1200"/>
              <a:buNone/>
              <a:defRPr sz="1200"/>
            </a:lvl5pPr>
            <a:lvl6pPr lvl="5" rtl="0" algn="r">
              <a:lnSpc>
                <a:spcPct val="100000"/>
              </a:lnSpc>
              <a:spcBef>
                <a:spcPts val="0"/>
              </a:spcBef>
              <a:spcAft>
                <a:spcPts val="0"/>
              </a:spcAft>
              <a:buSzPts val="1200"/>
              <a:buNone/>
              <a:defRPr sz="1200"/>
            </a:lvl6pPr>
            <a:lvl7pPr lvl="6" rtl="0" algn="r">
              <a:lnSpc>
                <a:spcPct val="100000"/>
              </a:lnSpc>
              <a:spcBef>
                <a:spcPts val="0"/>
              </a:spcBef>
              <a:spcAft>
                <a:spcPts val="0"/>
              </a:spcAft>
              <a:buSzPts val="1200"/>
              <a:buNone/>
              <a:defRPr sz="1200"/>
            </a:lvl7pPr>
            <a:lvl8pPr lvl="7" rtl="0" algn="r">
              <a:lnSpc>
                <a:spcPct val="100000"/>
              </a:lnSpc>
              <a:spcBef>
                <a:spcPts val="0"/>
              </a:spcBef>
              <a:spcAft>
                <a:spcPts val="0"/>
              </a:spcAft>
              <a:buSzPts val="1200"/>
              <a:buNone/>
              <a:defRPr sz="1200"/>
            </a:lvl8pPr>
            <a:lvl9pPr lvl="8" rtl="0" algn="r">
              <a:lnSpc>
                <a:spcPct val="100000"/>
              </a:lnSpc>
              <a:spcBef>
                <a:spcPts val="0"/>
              </a:spcBef>
              <a:spcAft>
                <a:spcPts val="0"/>
              </a:spcAft>
              <a:buSzPts val="1200"/>
              <a:buNone/>
              <a:defRPr sz="1200"/>
            </a:lvl9pPr>
          </a:lstStyle>
          <a:p/>
        </p:txBody>
      </p:sp>
      <p:sp>
        <p:nvSpPr>
          <p:cNvPr id="360" name="Google Shape;360;p17"/>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2">
    <p:spTree>
      <p:nvGrpSpPr>
        <p:cNvPr id="361" name="Shape 361"/>
        <p:cNvGrpSpPr/>
        <p:nvPr/>
      </p:nvGrpSpPr>
      <p:grpSpPr>
        <a:xfrm>
          <a:off x="0" y="0"/>
          <a:ext cx="0" cy="0"/>
          <a:chOff x="0" y="0"/>
          <a:chExt cx="0" cy="0"/>
        </a:xfrm>
      </p:grpSpPr>
      <p:grpSp>
        <p:nvGrpSpPr>
          <p:cNvPr id="362" name="Google Shape;362;p18"/>
          <p:cNvGrpSpPr/>
          <p:nvPr/>
        </p:nvGrpSpPr>
        <p:grpSpPr>
          <a:xfrm>
            <a:off x="600641" y="344530"/>
            <a:ext cx="7936317" cy="4454443"/>
            <a:chOff x="238125" y="847975"/>
            <a:chExt cx="7143400" cy="4009400"/>
          </a:xfrm>
        </p:grpSpPr>
        <p:sp>
          <p:nvSpPr>
            <p:cNvPr id="363" name="Google Shape;363;p18"/>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18"/>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8"/>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18"/>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8"/>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8"/>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18"/>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8"/>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8"/>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18"/>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8"/>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8"/>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8"/>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18"/>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8"/>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18"/>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8"/>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8"/>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8"/>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18"/>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18"/>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18"/>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18"/>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18"/>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18"/>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8"/>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3" name="Google Shape;393;p18"/>
          <p:cNvSpPr txBox="1"/>
          <p:nvPr>
            <p:ph type="ctrTitle"/>
          </p:nvPr>
        </p:nvSpPr>
        <p:spPr>
          <a:xfrm flipH="1">
            <a:off x="2340793" y="1382565"/>
            <a:ext cx="15606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94" name="Google Shape;394;p18"/>
          <p:cNvSpPr txBox="1"/>
          <p:nvPr>
            <p:ph idx="1" type="subTitle"/>
          </p:nvPr>
        </p:nvSpPr>
        <p:spPr>
          <a:xfrm flipH="1">
            <a:off x="1174999" y="1829661"/>
            <a:ext cx="27264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95" name="Google Shape;395;p18"/>
          <p:cNvSpPr txBox="1"/>
          <p:nvPr>
            <p:ph idx="2" type="ctrTitle"/>
          </p:nvPr>
        </p:nvSpPr>
        <p:spPr>
          <a:xfrm flipH="1">
            <a:off x="5242607" y="1382565"/>
            <a:ext cx="15606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96" name="Google Shape;396;p18"/>
          <p:cNvSpPr txBox="1"/>
          <p:nvPr>
            <p:ph idx="3" type="subTitle"/>
          </p:nvPr>
        </p:nvSpPr>
        <p:spPr>
          <a:xfrm flipH="1">
            <a:off x="5242499" y="1832011"/>
            <a:ext cx="27264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97" name="Google Shape;397;p18"/>
          <p:cNvSpPr txBox="1"/>
          <p:nvPr>
            <p:ph idx="4" type="ctrTitle"/>
          </p:nvPr>
        </p:nvSpPr>
        <p:spPr>
          <a:xfrm flipH="1">
            <a:off x="2340793" y="2791637"/>
            <a:ext cx="1560600" cy="5778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398" name="Google Shape;398;p18"/>
          <p:cNvSpPr txBox="1"/>
          <p:nvPr>
            <p:ph idx="5" type="subTitle"/>
          </p:nvPr>
        </p:nvSpPr>
        <p:spPr>
          <a:xfrm flipH="1">
            <a:off x="1175000" y="3237466"/>
            <a:ext cx="2726400" cy="875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399" name="Google Shape;399;p18"/>
          <p:cNvSpPr txBox="1"/>
          <p:nvPr>
            <p:ph idx="6" type="ctrTitle"/>
          </p:nvPr>
        </p:nvSpPr>
        <p:spPr>
          <a:xfrm flipH="1">
            <a:off x="5242607" y="2791637"/>
            <a:ext cx="18153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00" name="Google Shape;400;p18"/>
          <p:cNvSpPr txBox="1"/>
          <p:nvPr>
            <p:ph idx="7" type="subTitle"/>
          </p:nvPr>
        </p:nvSpPr>
        <p:spPr>
          <a:xfrm flipH="1">
            <a:off x="5242500" y="3237441"/>
            <a:ext cx="2726400" cy="87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01" name="Google Shape;401;p18"/>
          <p:cNvSpPr txBox="1"/>
          <p:nvPr>
            <p:ph idx="8"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3">
    <p:spTree>
      <p:nvGrpSpPr>
        <p:cNvPr id="402" name="Shape 402"/>
        <p:cNvGrpSpPr/>
        <p:nvPr/>
      </p:nvGrpSpPr>
      <p:grpSpPr>
        <a:xfrm>
          <a:off x="0" y="0"/>
          <a:ext cx="0" cy="0"/>
          <a:chOff x="0" y="0"/>
          <a:chExt cx="0" cy="0"/>
        </a:xfrm>
      </p:grpSpPr>
      <p:grpSp>
        <p:nvGrpSpPr>
          <p:cNvPr id="403" name="Google Shape;403;p19"/>
          <p:cNvGrpSpPr/>
          <p:nvPr/>
        </p:nvGrpSpPr>
        <p:grpSpPr>
          <a:xfrm>
            <a:off x="600641" y="344530"/>
            <a:ext cx="7936317" cy="4454443"/>
            <a:chOff x="238125" y="847975"/>
            <a:chExt cx="7143400" cy="4009400"/>
          </a:xfrm>
        </p:grpSpPr>
        <p:sp>
          <p:nvSpPr>
            <p:cNvPr id="404" name="Google Shape;404;p19"/>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19"/>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19"/>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9"/>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9"/>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19"/>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9"/>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9"/>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9"/>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9"/>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19"/>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9"/>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9"/>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19"/>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9"/>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19"/>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19"/>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19"/>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19"/>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9"/>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9"/>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9"/>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9"/>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9"/>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9"/>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19"/>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19"/>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9"/>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9"/>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4" name="Google Shape;434;p19"/>
          <p:cNvSpPr txBox="1"/>
          <p:nvPr>
            <p:ph type="ctrTitle"/>
          </p:nvPr>
        </p:nvSpPr>
        <p:spPr>
          <a:xfrm flipH="1">
            <a:off x="1324526" y="1711303"/>
            <a:ext cx="1560600" cy="51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b="0" sz="2000">
                <a:latin typeface="Chelsea Market"/>
                <a:ea typeface="Chelsea Market"/>
                <a:cs typeface="Chelsea Market"/>
                <a:sym typeface="Chelsea Marke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35" name="Google Shape;435;p19"/>
          <p:cNvSpPr txBox="1"/>
          <p:nvPr>
            <p:ph idx="1" type="subTitle"/>
          </p:nvPr>
        </p:nvSpPr>
        <p:spPr>
          <a:xfrm flipH="1">
            <a:off x="1047486" y="2078184"/>
            <a:ext cx="21147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36" name="Google Shape;436;p19"/>
          <p:cNvSpPr txBox="1"/>
          <p:nvPr>
            <p:ph idx="2" type="ctrTitle"/>
          </p:nvPr>
        </p:nvSpPr>
        <p:spPr>
          <a:xfrm flipH="1">
            <a:off x="3632989" y="1711300"/>
            <a:ext cx="1878000" cy="51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b="0" sz="2000">
                <a:latin typeface="Chelsea Market"/>
                <a:ea typeface="Chelsea Market"/>
                <a:cs typeface="Chelsea Market"/>
                <a:sym typeface="Chelsea Marke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37" name="Google Shape;437;p19"/>
          <p:cNvSpPr txBox="1"/>
          <p:nvPr>
            <p:ph idx="3" type="subTitle"/>
          </p:nvPr>
        </p:nvSpPr>
        <p:spPr>
          <a:xfrm flipH="1">
            <a:off x="3514659" y="2078184"/>
            <a:ext cx="21147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38" name="Google Shape;438;p19"/>
          <p:cNvSpPr txBox="1"/>
          <p:nvPr>
            <p:ph idx="4" type="ctrTitle"/>
          </p:nvPr>
        </p:nvSpPr>
        <p:spPr>
          <a:xfrm flipH="1">
            <a:off x="6252500" y="1711303"/>
            <a:ext cx="1560600" cy="51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b="0" sz="2000">
                <a:latin typeface="Chelsea Market"/>
                <a:ea typeface="Chelsea Market"/>
                <a:cs typeface="Chelsea Market"/>
                <a:sym typeface="Chelsea Marke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39" name="Google Shape;439;p19"/>
          <p:cNvSpPr txBox="1"/>
          <p:nvPr>
            <p:ph idx="5" type="subTitle"/>
          </p:nvPr>
        </p:nvSpPr>
        <p:spPr>
          <a:xfrm flipH="1">
            <a:off x="5975457" y="2078184"/>
            <a:ext cx="21147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40" name="Google Shape;440;p19"/>
          <p:cNvSpPr txBox="1"/>
          <p:nvPr>
            <p:ph idx="6" type="ctrTitle"/>
          </p:nvPr>
        </p:nvSpPr>
        <p:spPr>
          <a:xfrm flipH="1">
            <a:off x="1324526" y="3322674"/>
            <a:ext cx="1560600" cy="51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b="0" sz="2000">
                <a:latin typeface="Chelsea Market"/>
                <a:ea typeface="Chelsea Market"/>
                <a:cs typeface="Chelsea Market"/>
                <a:sym typeface="Chelsea Marke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41" name="Google Shape;441;p19"/>
          <p:cNvSpPr txBox="1"/>
          <p:nvPr>
            <p:ph idx="7" type="subTitle"/>
          </p:nvPr>
        </p:nvSpPr>
        <p:spPr>
          <a:xfrm flipH="1">
            <a:off x="1047486" y="3694364"/>
            <a:ext cx="21147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42" name="Google Shape;442;p19"/>
          <p:cNvSpPr txBox="1"/>
          <p:nvPr>
            <p:ph idx="8" type="ctrTitle"/>
          </p:nvPr>
        </p:nvSpPr>
        <p:spPr>
          <a:xfrm flipH="1">
            <a:off x="3791700" y="3322674"/>
            <a:ext cx="1560600" cy="51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b="0" sz="2000">
                <a:latin typeface="Chelsea Market"/>
                <a:ea typeface="Chelsea Market"/>
                <a:cs typeface="Chelsea Market"/>
                <a:sym typeface="Chelsea Marke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43" name="Google Shape;443;p19"/>
          <p:cNvSpPr txBox="1"/>
          <p:nvPr>
            <p:ph idx="9" type="subTitle"/>
          </p:nvPr>
        </p:nvSpPr>
        <p:spPr>
          <a:xfrm flipH="1">
            <a:off x="3514659" y="3694364"/>
            <a:ext cx="21147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44" name="Google Shape;444;p19"/>
          <p:cNvSpPr txBox="1"/>
          <p:nvPr>
            <p:ph idx="13" type="ctrTitle"/>
          </p:nvPr>
        </p:nvSpPr>
        <p:spPr>
          <a:xfrm flipH="1">
            <a:off x="6252500" y="3322674"/>
            <a:ext cx="1560600" cy="513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800"/>
              <a:buNone/>
              <a:defRPr b="0" sz="2000">
                <a:latin typeface="Chelsea Market"/>
                <a:ea typeface="Chelsea Market"/>
                <a:cs typeface="Chelsea Market"/>
                <a:sym typeface="Chelsea Market"/>
              </a:defRPr>
            </a:lvl1pPr>
            <a:lvl2pPr lvl="1" rtl="0" algn="ctr">
              <a:spcBef>
                <a:spcPts val="0"/>
              </a:spcBef>
              <a:spcAft>
                <a:spcPts val="0"/>
              </a:spcAft>
              <a:buSzPts val="1400"/>
              <a:buNone/>
              <a:defRPr sz="1400"/>
            </a:lvl2pPr>
            <a:lvl3pPr lvl="2" rtl="0" algn="ctr">
              <a:spcBef>
                <a:spcPts val="0"/>
              </a:spcBef>
              <a:spcAft>
                <a:spcPts val="0"/>
              </a:spcAft>
              <a:buSzPts val="1400"/>
              <a:buNone/>
              <a:defRPr sz="1400"/>
            </a:lvl3pPr>
            <a:lvl4pPr lvl="3" rtl="0" algn="ctr">
              <a:spcBef>
                <a:spcPts val="0"/>
              </a:spcBef>
              <a:spcAft>
                <a:spcPts val="0"/>
              </a:spcAft>
              <a:buSzPts val="1400"/>
              <a:buNone/>
              <a:defRPr sz="1400"/>
            </a:lvl4pPr>
            <a:lvl5pPr lvl="4" rtl="0" algn="ctr">
              <a:spcBef>
                <a:spcPts val="0"/>
              </a:spcBef>
              <a:spcAft>
                <a:spcPts val="0"/>
              </a:spcAft>
              <a:buSzPts val="1400"/>
              <a:buNone/>
              <a:defRPr sz="1400"/>
            </a:lvl5pPr>
            <a:lvl6pPr lvl="5" rtl="0" algn="ctr">
              <a:spcBef>
                <a:spcPts val="0"/>
              </a:spcBef>
              <a:spcAft>
                <a:spcPts val="0"/>
              </a:spcAft>
              <a:buSzPts val="1400"/>
              <a:buNone/>
              <a:defRPr sz="1400"/>
            </a:lvl6pPr>
            <a:lvl7pPr lvl="6" rtl="0" algn="ctr">
              <a:spcBef>
                <a:spcPts val="0"/>
              </a:spcBef>
              <a:spcAft>
                <a:spcPts val="0"/>
              </a:spcAft>
              <a:buSzPts val="1400"/>
              <a:buNone/>
              <a:defRPr sz="1400"/>
            </a:lvl7pPr>
            <a:lvl8pPr lvl="7" rtl="0" algn="ctr">
              <a:spcBef>
                <a:spcPts val="0"/>
              </a:spcBef>
              <a:spcAft>
                <a:spcPts val="0"/>
              </a:spcAft>
              <a:buSzPts val="1400"/>
              <a:buNone/>
              <a:defRPr sz="1400"/>
            </a:lvl8pPr>
            <a:lvl9pPr lvl="8" rtl="0" algn="ctr">
              <a:spcBef>
                <a:spcPts val="0"/>
              </a:spcBef>
              <a:spcAft>
                <a:spcPts val="0"/>
              </a:spcAft>
              <a:buSzPts val="1400"/>
              <a:buNone/>
              <a:defRPr sz="1400"/>
            </a:lvl9pPr>
          </a:lstStyle>
          <a:p/>
        </p:txBody>
      </p:sp>
      <p:sp>
        <p:nvSpPr>
          <p:cNvPr id="445" name="Google Shape;445;p19"/>
          <p:cNvSpPr txBox="1"/>
          <p:nvPr>
            <p:ph idx="14" type="subTitle"/>
          </p:nvPr>
        </p:nvSpPr>
        <p:spPr>
          <a:xfrm flipH="1">
            <a:off x="5975457" y="3694364"/>
            <a:ext cx="2114700" cy="634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46" name="Google Shape;446;p19"/>
          <p:cNvSpPr txBox="1"/>
          <p:nvPr>
            <p:ph idx="15"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numbers">
  <p:cSld name="CUSTOM_4">
    <p:spTree>
      <p:nvGrpSpPr>
        <p:cNvPr id="447" name="Shape 447"/>
        <p:cNvGrpSpPr/>
        <p:nvPr/>
      </p:nvGrpSpPr>
      <p:grpSpPr>
        <a:xfrm>
          <a:off x="0" y="0"/>
          <a:ext cx="0" cy="0"/>
          <a:chOff x="0" y="0"/>
          <a:chExt cx="0" cy="0"/>
        </a:xfrm>
      </p:grpSpPr>
      <p:grpSp>
        <p:nvGrpSpPr>
          <p:cNvPr id="448" name="Google Shape;448;p20"/>
          <p:cNvGrpSpPr/>
          <p:nvPr/>
        </p:nvGrpSpPr>
        <p:grpSpPr>
          <a:xfrm>
            <a:off x="600641" y="344530"/>
            <a:ext cx="7936317" cy="4454443"/>
            <a:chOff x="238125" y="847975"/>
            <a:chExt cx="7143400" cy="4009400"/>
          </a:xfrm>
        </p:grpSpPr>
        <p:sp>
          <p:nvSpPr>
            <p:cNvPr id="449" name="Google Shape;449;p20"/>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0"/>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0"/>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0"/>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0"/>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0"/>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0"/>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0"/>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0"/>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0"/>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0"/>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0"/>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0"/>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0"/>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0"/>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0"/>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0"/>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0"/>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0"/>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0"/>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0"/>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0"/>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0"/>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0"/>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9" name="Google Shape;479;p20"/>
          <p:cNvSpPr txBox="1"/>
          <p:nvPr>
            <p:ph hasCustomPrompt="1" type="title"/>
          </p:nvPr>
        </p:nvSpPr>
        <p:spPr>
          <a:xfrm>
            <a:off x="5172025" y="2814925"/>
            <a:ext cx="2870100" cy="9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b="0" sz="4800">
                <a:solidFill>
                  <a:schemeClr val="accent3"/>
                </a:solidFill>
                <a:latin typeface="Chelsea Market"/>
                <a:ea typeface="Chelsea Market"/>
                <a:cs typeface="Chelsea Market"/>
                <a:sym typeface="Chelsea Market"/>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480" name="Google Shape;480;p20"/>
          <p:cNvSpPr txBox="1"/>
          <p:nvPr>
            <p:ph idx="1" type="subTitle"/>
          </p:nvPr>
        </p:nvSpPr>
        <p:spPr>
          <a:xfrm flipH="1">
            <a:off x="5461075" y="3662175"/>
            <a:ext cx="2292000" cy="72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81" name="Google Shape;481;p20"/>
          <p:cNvSpPr txBox="1"/>
          <p:nvPr>
            <p:ph hasCustomPrompt="1" idx="2" type="title"/>
          </p:nvPr>
        </p:nvSpPr>
        <p:spPr>
          <a:xfrm>
            <a:off x="1607200" y="925600"/>
            <a:ext cx="2870100" cy="9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b="0" sz="4800">
                <a:solidFill>
                  <a:schemeClr val="accent3"/>
                </a:solidFill>
                <a:latin typeface="Chelsea Market"/>
                <a:ea typeface="Chelsea Market"/>
                <a:cs typeface="Chelsea Market"/>
                <a:sym typeface="Chelsea Market"/>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482" name="Google Shape;482;p20"/>
          <p:cNvSpPr txBox="1"/>
          <p:nvPr>
            <p:ph idx="3" type="subTitle"/>
          </p:nvPr>
        </p:nvSpPr>
        <p:spPr>
          <a:xfrm flipH="1">
            <a:off x="1896325" y="1785325"/>
            <a:ext cx="2292000" cy="72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83" name="Google Shape;483;p20"/>
          <p:cNvSpPr txBox="1"/>
          <p:nvPr>
            <p:ph hasCustomPrompt="1" idx="4" type="title"/>
          </p:nvPr>
        </p:nvSpPr>
        <p:spPr>
          <a:xfrm>
            <a:off x="1101875" y="2814925"/>
            <a:ext cx="3880800" cy="9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b="0" sz="4800">
                <a:solidFill>
                  <a:schemeClr val="accent1"/>
                </a:solidFill>
                <a:latin typeface="Chelsea Market"/>
                <a:ea typeface="Chelsea Market"/>
                <a:cs typeface="Chelsea Market"/>
                <a:sym typeface="Chelsea Market"/>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484" name="Google Shape;484;p20"/>
          <p:cNvSpPr txBox="1"/>
          <p:nvPr>
            <p:ph idx="5" type="subTitle"/>
          </p:nvPr>
        </p:nvSpPr>
        <p:spPr>
          <a:xfrm flipH="1">
            <a:off x="1896275" y="3662175"/>
            <a:ext cx="2292000" cy="72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485" name="Google Shape;485;p20"/>
          <p:cNvSpPr txBox="1"/>
          <p:nvPr>
            <p:ph hasCustomPrompt="1" idx="6" type="title"/>
          </p:nvPr>
        </p:nvSpPr>
        <p:spPr>
          <a:xfrm>
            <a:off x="5172025" y="925600"/>
            <a:ext cx="2870100" cy="9654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7200"/>
              <a:buNone/>
              <a:defRPr b="0" sz="4800">
                <a:solidFill>
                  <a:schemeClr val="accent1"/>
                </a:solidFill>
                <a:latin typeface="Chelsea Market"/>
                <a:ea typeface="Chelsea Market"/>
                <a:cs typeface="Chelsea Market"/>
                <a:sym typeface="Chelsea Market"/>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a:r>
              <a:t>xx%</a:t>
            </a:r>
          </a:p>
        </p:txBody>
      </p:sp>
      <p:sp>
        <p:nvSpPr>
          <p:cNvPr id="486" name="Google Shape;486;p20"/>
          <p:cNvSpPr txBox="1"/>
          <p:nvPr>
            <p:ph idx="7" type="subTitle"/>
          </p:nvPr>
        </p:nvSpPr>
        <p:spPr>
          <a:xfrm flipH="1">
            <a:off x="5461075" y="1785325"/>
            <a:ext cx="2292000" cy="720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3" name="Shape 73"/>
        <p:cNvGrpSpPr/>
        <p:nvPr/>
      </p:nvGrpSpPr>
      <p:grpSpPr>
        <a:xfrm>
          <a:off x="0" y="0"/>
          <a:ext cx="0" cy="0"/>
          <a:chOff x="0" y="0"/>
          <a:chExt cx="0" cy="0"/>
        </a:xfrm>
      </p:grpSpPr>
      <p:sp>
        <p:nvSpPr>
          <p:cNvPr id="74" name="Google Shape;74;p3"/>
          <p:cNvSpPr/>
          <p:nvPr/>
        </p:nvSpPr>
        <p:spPr>
          <a:xfrm rot="162584">
            <a:off x="3507427" y="610939"/>
            <a:ext cx="3477663" cy="3951386"/>
          </a:xfrm>
          <a:custGeom>
            <a:rect b="b" l="l" r="r" t="t"/>
            <a:pathLst>
              <a:path extrusionOk="0" h="39245" w="3454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rotWithShape="0" algn="bl" dir="5400000" dist="38100">
              <a:srgbClr val="783F04">
                <a:alpha val="3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 name="Google Shape;75;p3"/>
          <p:cNvGrpSpPr/>
          <p:nvPr/>
        </p:nvGrpSpPr>
        <p:grpSpPr>
          <a:xfrm flipH="1" rot="-1013395">
            <a:off x="1643515" y="1372580"/>
            <a:ext cx="2037451" cy="2057037"/>
            <a:chOff x="1626000" y="605300"/>
            <a:chExt cx="4068375" cy="4132125"/>
          </a:xfrm>
        </p:grpSpPr>
        <p:sp>
          <p:nvSpPr>
            <p:cNvPr id="76" name="Google Shape;76;p3"/>
            <p:cNvSpPr/>
            <p:nvPr/>
          </p:nvSpPr>
          <p:spPr>
            <a:xfrm>
              <a:off x="1626000" y="605300"/>
              <a:ext cx="4068375" cy="4132125"/>
            </a:xfrm>
            <a:custGeom>
              <a:rect b="b" l="l" r="r" t="t"/>
              <a:pathLst>
                <a:path extrusionOk="0" h="165285" w="162735">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5036475" y="3767150"/>
              <a:ext cx="657900" cy="576300"/>
            </a:xfrm>
            <a:custGeom>
              <a:rect b="b" l="l" r="r" t="t"/>
              <a:pathLst>
                <a:path extrusionOk="0" h="23052" w="26316">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FFC5CB"/>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 name="Google Shape;78;p3"/>
          <p:cNvSpPr txBox="1"/>
          <p:nvPr>
            <p:ph type="ctrTitle"/>
          </p:nvPr>
        </p:nvSpPr>
        <p:spPr>
          <a:xfrm rot="162489">
            <a:off x="3535386" y="1274087"/>
            <a:ext cx="3466772" cy="1673775"/>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4800">
                <a:solidFill>
                  <a:schemeClr val="accent1"/>
                </a:solidFill>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9" name="Google Shape;79;p3"/>
          <p:cNvSpPr txBox="1"/>
          <p:nvPr>
            <p:ph idx="1" type="subTitle"/>
          </p:nvPr>
        </p:nvSpPr>
        <p:spPr>
          <a:xfrm rot="162502">
            <a:off x="3781288" y="3328670"/>
            <a:ext cx="2825256" cy="721711"/>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80" name="Google Shape;80;p3"/>
          <p:cNvSpPr txBox="1"/>
          <p:nvPr>
            <p:ph hasCustomPrompt="1" idx="2" type="title"/>
          </p:nvPr>
        </p:nvSpPr>
        <p:spPr>
          <a:xfrm rot="-532199">
            <a:off x="2066030" y="1940967"/>
            <a:ext cx="1192663" cy="920009"/>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500"/>
              <a:buNone/>
              <a:defRPr b="0" sz="4800">
                <a:latin typeface="Chelsea Market"/>
                <a:ea typeface="Chelsea Market"/>
                <a:cs typeface="Chelsea Market"/>
                <a:sym typeface="Chelsea Market"/>
              </a:defRPr>
            </a:lvl1pPr>
            <a:lvl2pPr lvl="1" rtl="0" algn="ctr">
              <a:spcBef>
                <a:spcPts val="0"/>
              </a:spcBef>
              <a:spcAft>
                <a:spcPts val="0"/>
              </a:spcAft>
              <a:buSzPts val="5500"/>
              <a:buNone/>
              <a:defRPr sz="5500"/>
            </a:lvl2pPr>
            <a:lvl3pPr lvl="2" rtl="0" algn="ctr">
              <a:spcBef>
                <a:spcPts val="0"/>
              </a:spcBef>
              <a:spcAft>
                <a:spcPts val="0"/>
              </a:spcAft>
              <a:buSzPts val="5500"/>
              <a:buNone/>
              <a:defRPr sz="5500"/>
            </a:lvl3pPr>
            <a:lvl4pPr lvl="3" rtl="0" algn="ctr">
              <a:spcBef>
                <a:spcPts val="0"/>
              </a:spcBef>
              <a:spcAft>
                <a:spcPts val="0"/>
              </a:spcAft>
              <a:buSzPts val="5500"/>
              <a:buNone/>
              <a:defRPr sz="5500"/>
            </a:lvl4pPr>
            <a:lvl5pPr lvl="4" rtl="0" algn="ctr">
              <a:spcBef>
                <a:spcPts val="0"/>
              </a:spcBef>
              <a:spcAft>
                <a:spcPts val="0"/>
              </a:spcAft>
              <a:buSzPts val="5500"/>
              <a:buNone/>
              <a:defRPr sz="5500"/>
            </a:lvl5pPr>
            <a:lvl6pPr lvl="5" rtl="0" algn="ctr">
              <a:spcBef>
                <a:spcPts val="0"/>
              </a:spcBef>
              <a:spcAft>
                <a:spcPts val="0"/>
              </a:spcAft>
              <a:buSzPts val="5500"/>
              <a:buNone/>
              <a:defRPr sz="5500"/>
            </a:lvl6pPr>
            <a:lvl7pPr lvl="6" rtl="0" algn="ctr">
              <a:spcBef>
                <a:spcPts val="0"/>
              </a:spcBef>
              <a:spcAft>
                <a:spcPts val="0"/>
              </a:spcAft>
              <a:buSzPts val="5500"/>
              <a:buNone/>
              <a:defRPr sz="5500"/>
            </a:lvl7pPr>
            <a:lvl8pPr lvl="7" rtl="0" algn="ctr">
              <a:spcBef>
                <a:spcPts val="0"/>
              </a:spcBef>
              <a:spcAft>
                <a:spcPts val="0"/>
              </a:spcAft>
              <a:buSzPts val="5500"/>
              <a:buNone/>
              <a:defRPr sz="5500"/>
            </a:lvl8pPr>
            <a:lvl9pPr lvl="8" rtl="0" algn="ctr">
              <a:spcBef>
                <a:spcPts val="0"/>
              </a:spcBef>
              <a:spcAft>
                <a:spcPts val="0"/>
              </a:spcAft>
              <a:buSzPts val="5500"/>
              <a:buNone/>
              <a:defRPr sz="5500"/>
            </a:lvl9pPr>
          </a:lstStyle>
          <a:p>
            <a:r>
              <a:t>xx%</a:t>
            </a:r>
          </a:p>
        </p:txBody>
      </p:sp>
      <p:sp>
        <p:nvSpPr>
          <p:cNvPr id="81" name="Google Shape;81;p3"/>
          <p:cNvSpPr/>
          <p:nvPr/>
        </p:nvSpPr>
        <p:spPr>
          <a:xfrm rot="4642448">
            <a:off x="3025611" y="1176296"/>
            <a:ext cx="693464" cy="725188"/>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rot="-2537103">
            <a:off x="1371902" y="2008619"/>
            <a:ext cx="693456" cy="725220"/>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2">
  <p:cSld name="CUSTOM_6">
    <p:spTree>
      <p:nvGrpSpPr>
        <p:cNvPr id="487" name="Shape 487"/>
        <p:cNvGrpSpPr/>
        <p:nvPr/>
      </p:nvGrpSpPr>
      <p:grpSpPr>
        <a:xfrm>
          <a:off x="0" y="0"/>
          <a:ext cx="0" cy="0"/>
          <a:chOff x="0" y="0"/>
          <a:chExt cx="0" cy="0"/>
        </a:xfrm>
      </p:grpSpPr>
      <p:sp>
        <p:nvSpPr>
          <p:cNvPr id="488" name="Google Shape;488;p21"/>
          <p:cNvSpPr/>
          <p:nvPr/>
        </p:nvSpPr>
        <p:spPr>
          <a:xfrm flipH="1" rot="-219180">
            <a:off x="2133166" y="610958"/>
            <a:ext cx="3477645" cy="3951366"/>
          </a:xfrm>
          <a:custGeom>
            <a:rect b="b" l="l" r="r" t="t"/>
            <a:pathLst>
              <a:path extrusionOk="0" h="39245" w="34540">
                <a:moveTo>
                  <a:pt x="1" y="0"/>
                </a:moveTo>
                <a:lnTo>
                  <a:pt x="1" y="39245"/>
                </a:lnTo>
                <a:lnTo>
                  <a:pt x="34539" y="39245"/>
                </a:lnTo>
                <a:lnTo>
                  <a:pt x="34539" y="1374"/>
                </a:lnTo>
                <a:cubicBezTo>
                  <a:pt x="34239" y="901"/>
                  <a:pt x="34065" y="395"/>
                  <a:pt x="33702" y="0"/>
                </a:cubicBezTo>
                <a:lnTo>
                  <a:pt x="32818" y="0"/>
                </a:lnTo>
                <a:cubicBezTo>
                  <a:pt x="32660" y="537"/>
                  <a:pt x="32470" y="1074"/>
                  <a:pt x="32628" y="1564"/>
                </a:cubicBezTo>
                <a:cubicBezTo>
                  <a:pt x="33276" y="1864"/>
                  <a:pt x="33197" y="2827"/>
                  <a:pt x="32486" y="3017"/>
                </a:cubicBezTo>
                <a:cubicBezTo>
                  <a:pt x="32419" y="3033"/>
                  <a:pt x="32354" y="3041"/>
                  <a:pt x="32291" y="3041"/>
                </a:cubicBezTo>
                <a:cubicBezTo>
                  <a:pt x="31683" y="3041"/>
                  <a:pt x="31280" y="2330"/>
                  <a:pt x="31681" y="1801"/>
                </a:cubicBezTo>
                <a:lnTo>
                  <a:pt x="31681" y="0"/>
                </a:lnTo>
                <a:lnTo>
                  <a:pt x="30117" y="0"/>
                </a:lnTo>
                <a:cubicBezTo>
                  <a:pt x="30086" y="553"/>
                  <a:pt x="30117" y="1090"/>
                  <a:pt x="30243" y="1627"/>
                </a:cubicBezTo>
                <a:cubicBezTo>
                  <a:pt x="30861" y="2075"/>
                  <a:pt x="30543" y="3034"/>
                  <a:pt x="29807" y="3034"/>
                </a:cubicBezTo>
                <a:cubicBezTo>
                  <a:pt x="29789" y="3034"/>
                  <a:pt x="29772" y="3034"/>
                  <a:pt x="29754" y="3033"/>
                </a:cubicBezTo>
                <a:cubicBezTo>
                  <a:pt x="28980" y="3001"/>
                  <a:pt x="28743" y="1975"/>
                  <a:pt x="29406" y="1596"/>
                </a:cubicBezTo>
                <a:cubicBezTo>
                  <a:pt x="29485" y="1059"/>
                  <a:pt x="29517" y="537"/>
                  <a:pt x="29485" y="0"/>
                </a:cubicBezTo>
                <a:lnTo>
                  <a:pt x="27685" y="0"/>
                </a:lnTo>
                <a:cubicBezTo>
                  <a:pt x="27732" y="632"/>
                  <a:pt x="27827" y="1248"/>
                  <a:pt x="27954" y="1864"/>
                </a:cubicBezTo>
                <a:cubicBezTo>
                  <a:pt x="28265" y="2402"/>
                  <a:pt x="27866" y="3028"/>
                  <a:pt x="27303" y="3028"/>
                </a:cubicBezTo>
                <a:cubicBezTo>
                  <a:pt x="27238" y="3028"/>
                  <a:pt x="27170" y="3019"/>
                  <a:pt x="27101" y="3001"/>
                </a:cubicBezTo>
                <a:cubicBezTo>
                  <a:pt x="26437" y="2843"/>
                  <a:pt x="26295" y="1959"/>
                  <a:pt x="26895" y="1596"/>
                </a:cubicBezTo>
                <a:cubicBezTo>
                  <a:pt x="26943" y="1059"/>
                  <a:pt x="27148" y="553"/>
                  <a:pt x="27038" y="0"/>
                </a:cubicBezTo>
                <a:lnTo>
                  <a:pt x="25064" y="0"/>
                </a:lnTo>
                <a:cubicBezTo>
                  <a:pt x="25127" y="601"/>
                  <a:pt x="25237" y="1185"/>
                  <a:pt x="25379" y="1769"/>
                </a:cubicBezTo>
                <a:cubicBezTo>
                  <a:pt x="25790" y="2286"/>
                  <a:pt x="25411" y="3036"/>
                  <a:pt x="24777" y="3036"/>
                </a:cubicBezTo>
                <a:cubicBezTo>
                  <a:pt x="24751" y="3036"/>
                  <a:pt x="24726" y="3035"/>
                  <a:pt x="24700" y="3033"/>
                </a:cubicBezTo>
                <a:cubicBezTo>
                  <a:pt x="24005" y="2954"/>
                  <a:pt x="23753" y="2085"/>
                  <a:pt x="24290" y="1659"/>
                </a:cubicBezTo>
                <a:cubicBezTo>
                  <a:pt x="24369" y="1106"/>
                  <a:pt x="24384" y="553"/>
                  <a:pt x="24353" y="0"/>
                </a:cubicBezTo>
                <a:lnTo>
                  <a:pt x="23026" y="0"/>
                </a:lnTo>
                <a:cubicBezTo>
                  <a:pt x="22979" y="537"/>
                  <a:pt x="22774" y="1090"/>
                  <a:pt x="22726" y="1643"/>
                </a:cubicBezTo>
                <a:cubicBezTo>
                  <a:pt x="23343" y="2075"/>
                  <a:pt x="23011" y="3034"/>
                  <a:pt x="22274" y="3034"/>
                </a:cubicBezTo>
                <a:cubicBezTo>
                  <a:pt x="22256" y="3034"/>
                  <a:pt x="22239" y="3034"/>
                  <a:pt x="22221" y="3033"/>
                </a:cubicBezTo>
                <a:cubicBezTo>
                  <a:pt x="21447" y="2985"/>
                  <a:pt x="21226" y="1943"/>
                  <a:pt x="21921" y="1580"/>
                </a:cubicBezTo>
                <a:cubicBezTo>
                  <a:pt x="22016" y="1043"/>
                  <a:pt x="22142" y="522"/>
                  <a:pt x="22205" y="0"/>
                </a:cubicBezTo>
                <a:lnTo>
                  <a:pt x="19994" y="0"/>
                </a:lnTo>
                <a:cubicBezTo>
                  <a:pt x="19963" y="506"/>
                  <a:pt x="19836" y="1185"/>
                  <a:pt x="20041" y="1532"/>
                </a:cubicBezTo>
                <a:cubicBezTo>
                  <a:pt x="20752" y="1801"/>
                  <a:pt x="20705" y="2827"/>
                  <a:pt x="19963" y="3017"/>
                </a:cubicBezTo>
                <a:cubicBezTo>
                  <a:pt x="19894" y="3035"/>
                  <a:pt x="19828" y="3043"/>
                  <a:pt x="19763" y="3043"/>
                </a:cubicBezTo>
                <a:cubicBezTo>
                  <a:pt x="19142" y="3043"/>
                  <a:pt x="18731" y="2269"/>
                  <a:pt x="19189" y="1753"/>
                </a:cubicBezTo>
                <a:cubicBezTo>
                  <a:pt x="19189" y="1169"/>
                  <a:pt x="19173" y="585"/>
                  <a:pt x="19141" y="0"/>
                </a:cubicBezTo>
                <a:lnTo>
                  <a:pt x="17767" y="0"/>
                </a:lnTo>
                <a:cubicBezTo>
                  <a:pt x="17752" y="632"/>
                  <a:pt x="17799" y="1280"/>
                  <a:pt x="17941" y="1896"/>
                </a:cubicBezTo>
                <a:cubicBezTo>
                  <a:pt x="18223" y="2431"/>
                  <a:pt x="17826" y="3029"/>
                  <a:pt x="17278" y="3029"/>
                </a:cubicBezTo>
                <a:cubicBezTo>
                  <a:pt x="17211" y="3029"/>
                  <a:pt x="17143" y="3020"/>
                  <a:pt x="17072" y="3001"/>
                </a:cubicBezTo>
                <a:cubicBezTo>
                  <a:pt x="16425" y="2843"/>
                  <a:pt x="16283" y="1990"/>
                  <a:pt x="16836" y="1627"/>
                </a:cubicBezTo>
                <a:cubicBezTo>
                  <a:pt x="16962" y="1090"/>
                  <a:pt x="16994" y="537"/>
                  <a:pt x="16962" y="0"/>
                </a:cubicBezTo>
                <a:lnTo>
                  <a:pt x="15462" y="0"/>
                </a:lnTo>
                <a:cubicBezTo>
                  <a:pt x="15462" y="664"/>
                  <a:pt x="15477" y="1564"/>
                  <a:pt x="15477" y="1975"/>
                </a:cubicBezTo>
                <a:cubicBezTo>
                  <a:pt x="15509" y="2069"/>
                  <a:pt x="15525" y="2164"/>
                  <a:pt x="15525" y="2259"/>
                </a:cubicBezTo>
                <a:cubicBezTo>
                  <a:pt x="15556" y="2701"/>
                  <a:pt x="15209" y="3064"/>
                  <a:pt x="14767" y="3064"/>
                </a:cubicBezTo>
                <a:cubicBezTo>
                  <a:pt x="14325" y="3064"/>
                  <a:pt x="13961" y="2701"/>
                  <a:pt x="13993" y="2259"/>
                </a:cubicBezTo>
                <a:cubicBezTo>
                  <a:pt x="14025" y="1927"/>
                  <a:pt x="14230" y="1643"/>
                  <a:pt x="14546" y="1532"/>
                </a:cubicBezTo>
                <a:cubicBezTo>
                  <a:pt x="14767" y="774"/>
                  <a:pt x="14625" y="601"/>
                  <a:pt x="14719" y="0"/>
                </a:cubicBezTo>
                <a:lnTo>
                  <a:pt x="13393" y="0"/>
                </a:lnTo>
                <a:cubicBezTo>
                  <a:pt x="13251" y="585"/>
                  <a:pt x="12966" y="1122"/>
                  <a:pt x="12809" y="1722"/>
                </a:cubicBezTo>
                <a:cubicBezTo>
                  <a:pt x="13296" y="2239"/>
                  <a:pt x="12911" y="3042"/>
                  <a:pt x="12267" y="3042"/>
                </a:cubicBezTo>
                <a:cubicBezTo>
                  <a:pt x="12203" y="3042"/>
                  <a:pt x="12135" y="3034"/>
                  <a:pt x="12066" y="3017"/>
                </a:cubicBezTo>
                <a:cubicBezTo>
                  <a:pt x="11308" y="2827"/>
                  <a:pt x="11277" y="1753"/>
                  <a:pt x="12035" y="1532"/>
                </a:cubicBezTo>
                <a:cubicBezTo>
                  <a:pt x="12145" y="1027"/>
                  <a:pt x="12272" y="522"/>
                  <a:pt x="12335" y="0"/>
                </a:cubicBezTo>
                <a:lnTo>
                  <a:pt x="10124" y="0"/>
                </a:lnTo>
                <a:cubicBezTo>
                  <a:pt x="10250" y="616"/>
                  <a:pt x="10282" y="1217"/>
                  <a:pt x="10376" y="1817"/>
                </a:cubicBezTo>
                <a:cubicBezTo>
                  <a:pt x="10471" y="1943"/>
                  <a:pt x="10519" y="2101"/>
                  <a:pt x="10519" y="2275"/>
                </a:cubicBezTo>
                <a:cubicBezTo>
                  <a:pt x="10519" y="2718"/>
                  <a:pt x="10153" y="3049"/>
                  <a:pt x="9748" y="3049"/>
                </a:cubicBezTo>
                <a:cubicBezTo>
                  <a:pt x="9647" y="3049"/>
                  <a:pt x="9545" y="3029"/>
                  <a:pt x="9445" y="2985"/>
                </a:cubicBezTo>
                <a:cubicBezTo>
                  <a:pt x="8924" y="2764"/>
                  <a:pt x="8813" y="2085"/>
                  <a:pt x="9224" y="1706"/>
                </a:cubicBezTo>
                <a:cubicBezTo>
                  <a:pt x="9318" y="1138"/>
                  <a:pt x="9397" y="569"/>
                  <a:pt x="9445" y="0"/>
                </a:cubicBezTo>
                <a:lnTo>
                  <a:pt x="7755" y="0"/>
                </a:lnTo>
                <a:cubicBezTo>
                  <a:pt x="7755" y="601"/>
                  <a:pt x="7850" y="1185"/>
                  <a:pt x="7834" y="1769"/>
                </a:cubicBezTo>
                <a:cubicBezTo>
                  <a:pt x="7960" y="1911"/>
                  <a:pt x="8023" y="2085"/>
                  <a:pt x="8023" y="2275"/>
                </a:cubicBezTo>
                <a:cubicBezTo>
                  <a:pt x="8023" y="2725"/>
                  <a:pt x="7658" y="3044"/>
                  <a:pt x="7252" y="3044"/>
                </a:cubicBezTo>
                <a:cubicBezTo>
                  <a:pt x="7131" y="3044"/>
                  <a:pt x="7006" y="3015"/>
                  <a:pt x="6886" y="2954"/>
                </a:cubicBezTo>
                <a:cubicBezTo>
                  <a:pt x="6365" y="2669"/>
                  <a:pt x="6349" y="1927"/>
                  <a:pt x="6839" y="1611"/>
                </a:cubicBezTo>
                <a:cubicBezTo>
                  <a:pt x="6997" y="1090"/>
                  <a:pt x="7076" y="553"/>
                  <a:pt x="7060" y="0"/>
                </a:cubicBezTo>
                <a:lnTo>
                  <a:pt x="5323" y="0"/>
                </a:lnTo>
                <a:lnTo>
                  <a:pt x="5323" y="1769"/>
                </a:lnTo>
                <a:cubicBezTo>
                  <a:pt x="5791" y="2292"/>
                  <a:pt x="5372" y="3054"/>
                  <a:pt x="4755" y="3054"/>
                </a:cubicBezTo>
                <a:cubicBezTo>
                  <a:pt x="4663" y="3054"/>
                  <a:pt x="4568" y="3038"/>
                  <a:pt x="4470" y="3001"/>
                </a:cubicBezTo>
                <a:cubicBezTo>
                  <a:pt x="3728" y="2717"/>
                  <a:pt x="3854" y="1611"/>
                  <a:pt x="4644" y="1501"/>
                </a:cubicBezTo>
                <a:cubicBezTo>
                  <a:pt x="4691" y="995"/>
                  <a:pt x="4707" y="522"/>
                  <a:pt x="4707" y="0"/>
                </a:cubicBezTo>
                <a:lnTo>
                  <a:pt x="2970" y="0"/>
                </a:lnTo>
                <a:cubicBezTo>
                  <a:pt x="2970" y="664"/>
                  <a:pt x="3033" y="1343"/>
                  <a:pt x="2970" y="1990"/>
                </a:cubicBezTo>
                <a:cubicBezTo>
                  <a:pt x="3172" y="2534"/>
                  <a:pt x="2746" y="3038"/>
                  <a:pt x="2252" y="3038"/>
                </a:cubicBezTo>
                <a:cubicBezTo>
                  <a:pt x="2129" y="3038"/>
                  <a:pt x="2003" y="3007"/>
                  <a:pt x="1880" y="2938"/>
                </a:cubicBezTo>
                <a:cubicBezTo>
                  <a:pt x="1248" y="2590"/>
                  <a:pt x="1391" y="1643"/>
                  <a:pt x="2101" y="1517"/>
                </a:cubicBezTo>
                <a:cubicBezTo>
                  <a:pt x="2212" y="1043"/>
                  <a:pt x="2275" y="522"/>
                  <a:pt x="2401" y="0"/>
                </a:cubicBezTo>
                <a:close/>
              </a:path>
            </a:pathLst>
          </a:custGeom>
          <a:solidFill>
            <a:srgbClr val="FFFFFF"/>
          </a:solidFill>
          <a:ln>
            <a:noFill/>
          </a:ln>
          <a:effectLst>
            <a:outerShdw blurRad="57150" rotWithShape="0" algn="bl" dir="5400000" dist="38100">
              <a:srgbClr val="783F04">
                <a:alpha val="3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rot="215472">
            <a:off x="5304787" y="1327417"/>
            <a:ext cx="2614238" cy="1857271"/>
          </a:xfrm>
          <a:custGeom>
            <a:rect b="b" l="l" r="r" t="t"/>
            <a:pathLst>
              <a:path extrusionOk="0" h="205901" w="289820">
                <a:moveTo>
                  <a:pt x="152726" y="1"/>
                </a:moveTo>
                <a:cubicBezTo>
                  <a:pt x="146425" y="1"/>
                  <a:pt x="140094" y="2767"/>
                  <a:pt x="135797" y="8344"/>
                </a:cubicBezTo>
                <a:lnTo>
                  <a:pt x="10672" y="171715"/>
                </a:lnTo>
                <a:cubicBezTo>
                  <a:pt x="1" y="185692"/>
                  <a:pt x="10011" y="205900"/>
                  <a:pt x="27576" y="205900"/>
                </a:cubicBezTo>
                <a:lnTo>
                  <a:pt x="262717" y="205900"/>
                </a:lnTo>
                <a:cubicBezTo>
                  <a:pt x="279715" y="205900"/>
                  <a:pt x="289820" y="186919"/>
                  <a:pt x="280376" y="172754"/>
                </a:cubicBezTo>
                <a:lnTo>
                  <a:pt x="170266" y="9382"/>
                </a:lnTo>
                <a:cubicBezTo>
                  <a:pt x="166124" y="3145"/>
                  <a:pt x="159443" y="1"/>
                  <a:pt x="152726" y="1"/>
                </a:cubicBezTo>
                <a:close/>
              </a:path>
            </a:pathLst>
          </a:custGeom>
          <a:solidFill>
            <a:srgbClr val="CCEEF7"/>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txBox="1"/>
          <p:nvPr>
            <p:ph type="ctrTitle"/>
          </p:nvPr>
        </p:nvSpPr>
        <p:spPr>
          <a:xfrm flipH="1" rot="-219092">
            <a:off x="2017580" y="1522490"/>
            <a:ext cx="3678869" cy="165607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4800">
                <a:solidFill>
                  <a:schemeClr val="accent1"/>
                </a:solidFill>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491" name="Google Shape;491;p21"/>
          <p:cNvSpPr txBox="1"/>
          <p:nvPr>
            <p:ph idx="1" type="subTitle"/>
          </p:nvPr>
        </p:nvSpPr>
        <p:spPr>
          <a:xfrm flipH="1" rot="-219126">
            <a:off x="2520543" y="3328272"/>
            <a:ext cx="2844677" cy="737106"/>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492" name="Google Shape;492;p21"/>
          <p:cNvSpPr txBox="1"/>
          <p:nvPr>
            <p:ph hasCustomPrompt="1" idx="2" type="title"/>
          </p:nvPr>
        </p:nvSpPr>
        <p:spPr>
          <a:xfrm flipH="1" rot="475373">
            <a:off x="5959838" y="2010223"/>
            <a:ext cx="1384213" cy="920192"/>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dk2"/>
              </a:buClr>
              <a:buSzPts val="5500"/>
              <a:buNone/>
              <a:defRPr b="0" sz="4800">
                <a:latin typeface="Chelsea Market"/>
                <a:ea typeface="Chelsea Market"/>
                <a:cs typeface="Chelsea Market"/>
                <a:sym typeface="Chelsea Market"/>
              </a:defRPr>
            </a:lvl1pPr>
            <a:lvl2pPr lvl="1" rtl="0" algn="ctr">
              <a:spcBef>
                <a:spcPts val="0"/>
              </a:spcBef>
              <a:spcAft>
                <a:spcPts val="0"/>
              </a:spcAft>
              <a:buClr>
                <a:schemeClr val="dk2"/>
              </a:buClr>
              <a:buSzPts val="5500"/>
              <a:buNone/>
              <a:defRPr sz="5500">
                <a:solidFill>
                  <a:schemeClr val="dk2"/>
                </a:solidFill>
              </a:defRPr>
            </a:lvl2pPr>
            <a:lvl3pPr lvl="2" rtl="0" algn="ctr">
              <a:spcBef>
                <a:spcPts val="0"/>
              </a:spcBef>
              <a:spcAft>
                <a:spcPts val="0"/>
              </a:spcAft>
              <a:buClr>
                <a:schemeClr val="dk2"/>
              </a:buClr>
              <a:buSzPts val="5500"/>
              <a:buNone/>
              <a:defRPr sz="5500">
                <a:solidFill>
                  <a:schemeClr val="dk2"/>
                </a:solidFill>
              </a:defRPr>
            </a:lvl3pPr>
            <a:lvl4pPr lvl="3" rtl="0" algn="ctr">
              <a:spcBef>
                <a:spcPts val="0"/>
              </a:spcBef>
              <a:spcAft>
                <a:spcPts val="0"/>
              </a:spcAft>
              <a:buClr>
                <a:schemeClr val="dk2"/>
              </a:buClr>
              <a:buSzPts val="5500"/>
              <a:buNone/>
              <a:defRPr sz="5500">
                <a:solidFill>
                  <a:schemeClr val="dk2"/>
                </a:solidFill>
              </a:defRPr>
            </a:lvl4pPr>
            <a:lvl5pPr lvl="4" rtl="0" algn="ctr">
              <a:spcBef>
                <a:spcPts val="0"/>
              </a:spcBef>
              <a:spcAft>
                <a:spcPts val="0"/>
              </a:spcAft>
              <a:buClr>
                <a:schemeClr val="dk2"/>
              </a:buClr>
              <a:buSzPts val="5500"/>
              <a:buNone/>
              <a:defRPr sz="5500">
                <a:solidFill>
                  <a:schemeClr val="dk2"/>
                </a:solidFill>
              </a:defRPr>
            </a:lvl5pPr>
            <a:lvl6pPr lvl="5" rtl="0" algn="ctr">
              <a:spcBef>
                <a:spcPts val="0"/>
              </a:spcBef>
              <a:spcAft>
                <a:spcPts val="0"/>
              </a:spcAft>
              <a:buClr>
                <a:schemeClr val="dk2"/>
              </a:buClr>
              <a:buSzPts val="5500"/>
              <a:buNone/>
              <a:defRPr sz="5500">
                <a:solidFill>
                  <a:schemeClr val="dk2"/>
                </a:solidFill>
              </a:defRPr>
            </a:lvl6pPr>
            <a:lvl7pPr lvl="6" rtl="0" algn="ctr">
              <a:spcBef>
                <a:spcPts val="0"/>
              </a:spcBef>
              <a:spcAft>
                <a:spcPts val="0"/>
              </a:spcAft>
              <a:buClr>
                <a:schemeClr val="dk2"/>
              </a:buClr>
              <a:buSzPts val="5500"/>
              <a:buNone/>
              <a:defRPr sz="5500">
                <a:solidFill>
                  <a:schemeClr val="dk2"/>
                </a:solidFill>
              </a:defRPr>
            </a:lvl7pPr>
            <a:lvl8pPr lvl="7" rtl="0" algn="ctr">
              <a:spcBef>
                <a:spcPts val="0"/>
              </a:spcBef>
              <a:spcAft>
                <a:spcPts val="0"/>
              </a:spcAft>
              <a:buClr>
                <a:schemeClr val="dk2"/>
              </a:buClr>
              <a:buSzPts val="5500"/>
              <a:buNone/>
              <a:defRPr sz="5500">
                <a:solidFill>
                  <a:schemeClr val="dk2"/>
                </a:solidFill>
              </a:defRPr>
            </a:lvl8pPr>
            <a:lvl9pPr lvl="8" rtl="0" algn="ctr">
              <a:spcBef>
                <a:spcPts val="0"/>
              </a:spcBef>
              <a:spcAft>
                <a:spcPts val="0"/>
              </a:spcAft>
              <a:buClr>
                <a:schemeClr val="dk2"/>
              </a:buClr>
              <a:buSzPts val="5500"/>
              <a:buNone/>
              <a:defRPr sz="5500">
                <a:solidFill>
                  <a:schemeClr val="dk2"/>
                </a:solidFill>
              </a:defRPr>
            </a:lvl9pPr>
          </a:lstStyle>
          <a:p>
            <a:r>
              <a:t>xx%</a:t>
            </a:r>
          </a:p>
        </p:txBody>
      </p:sp>
      <p:sp>
        <p:nvSpPr>
          <p:cNvPr id="493" name="Google Shape;493;p21"/>
          <p:cNvSpPr/>
          <p:nvPr/>
        </p:nvSpPr>
        <p:spPr>
          <a:xfrm rot="3182543">
            <a:off x="6257149" y="1160678"/>
            <a:ext cx="892075" cy="932923"/>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4" name="Google Shape;494;p21"/>
          <p:cNvGrpSpPr/>
          <p:nvPr/>
        </p:nvGrpSpPr>
        <p:grpSpPr>
          <a:xfrm flipH="1" rot="-219139">
            <a:off x="3487701" y="806754"/>
            <a:ext cx="447049" cy="536618"/>
            <a:chOff x="2279900" y="1356008"/>
            <a:chExt cx="355973" cy="427192"/>
          </a:xfrm>
        </p:grpSpPr>
        <p:sp>
          <p:nvSpPr>
            <p:cNvPr id="495" name="Google Shape;495;p21"/>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6" name="Google Shape;496;p21"/>
            <p:cNvGrpSpPr/>
            <p:nvPr/>
          </p:nvGrpSpPr>
          <p:grpSpPr>
            <a:xfrm>
              <a:off x="2395070" y="1356008"/>
              <a:ext cx="240802" cy="326586"/>
              <a:chOff x="1847775" y="238125"/>
              <a:chExt cx="3637500" cy="4933325"/>
            </a:xfrm>
          </p:grpSpPr>
          <p:sp>
            <p:nvSpPr>
              <p:cNvPr id="497" name="Google Shape;497;p21"/>
              <p:cNvSpPr/>
              <p:nvPr/>
            </p:nvSpPr>
            <p:spPr>
              <a:xfrm>
                <a:off x="1847775" y="3431350"/>
                <a:ext cx="1268050" cy="1740100"/>
              </a:xfrm>
              <a:custGeom>
                <a:rect b="b" l="l" r="r" t="t"/>
                <a:pathLst>
                  <a:path extrusionOk="0" h="69604" w="50722">
                    <a:moveTo>
                      <a:pt x="34802" y="0"/>
                    </a:moveTo>
                    <a:lnTo>
                      <a:pt x="0" y="69603"/>
                    </a:lnTo>
                    <a:lnTo>
                      <a:pt x="0" y="69603"/>
                    </a:lnTo>
                    <a:lnTo>
                      <a:pt x="50721" y="12218"/>
                    </a:lnTo>
                    <a:lnTo>
                      <a:pt x="34802"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1866275" y="774950"/>
                <a:ext cx="3535700" cy="3387625"/>
              </a:xfrm>
              <a:custGeom>
                <a:rect b="b" l="l" r="r" t="t"/>
                <a:pathLst>
                  <a:path extrusionOk="0" h="135505" w="141428">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rotWithShape="0" algn="bl" dir="5400000" dist="19050">
                  <a:srgbClr val="1155CC">
                    <a:alpha val="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2690025" y="238125"/>
                <a:ext cx="2795250" cy="2674925"/>
              </a:xfrm>
              <a:custGeom>
                <a:rect b="b" l="l" r="r" t="t"/>
                <a:pathLst>
                  <a:path extrusionOk="0" h="106997" w="11181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rotWithShape="0" algn="bl" dir="6480000" dist="9525">
                  <a:srgbClr val="BF9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8">
    <p:spTree>
      <p:nvGrpSpPr>
        <p:cNvPr id="500" name="Shape 500"/>
        <p:cNvGrpSpPr/>
        <p:nvPr/>
      </p:nvGrpSpPr>
      <p:grpSpPr>
        <a:xfrm>
          <a:off x="0" y="0"/>
          <a:ext cx="0" cy="0"/>
          <a:chOff x="0" y="0"/>
          <a:chExt cx="0" cy="0"/>
        </a:xfrm>
      </p:grpSpPr>
      <p:sp>
        <p:nvSpPr>
          <p:cNvPr id="501" name="Google Shape;501;p22"/>
          <p:cNvSpPr txBox="1"/>
          <p:nvPr>
            <p:ph type="ctrTitle"/>
          </p:nvPr>
        </p:nvSpPr>
        <p:spPr>
          <a:xfrm flipH="1">
            <a:off x="3337775" y="3367425"/>
            <a:ext cx="2721300" cy="786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800"/>
              <a:buNone/>
              <a:defRPr b="0">
                <a:solidFill>
                  <a:schemeClr val="accent1"/>
                </a:solidFill>
                <a:latin typeface="Chelsea Market"/>
                <a:ea typeface="Chelsea Market"/>
                <a:cs typeface="Chelsea Market"/>
                <a:sym typeface="Chelsea Market"/>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p:txBody>
      </p:sp>
      <p:sp>
        <p:nvSpPr>
          <p:cNvPr id="502" name="Google Shape;502;p22"/>
          <p:cNvSpPr txBox="1"/>
          <p:nvPr>
            <p:ph idx="1" type="subTitle"/>
          </p:nvPr>
        </p:nvSpPr>
        <p:spPr>
          <a:xfrm flipH="1">
            <a:off x="2109325" y="1215825"/>
            <a:ext cx="5178900" cy="13311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1">
  <p:cSld name="CUSTOM_10">
    <p:spTree>
      <p:nvGrpSpPr>
        <p:cNvPr id="503" name="Shape 503"/>
        <p:cNvGrpSpPr/>
        <p:nvPr/>
      </p:nvGrpSpPr>
      <p:grpSpPr>
        <a:xfrm>
          <a:off x="0" y="0"/>
          <a:ext cx="0" cy="0"/>
          <a:chOff x="0" y="0"/>
          <a:chExt cx="0" cy="0"/>
        </a:xfrm>
      </p:grpSpPr>
      <p:grpSp>
        <p:nvGrpSpPr>
          <p:cNvPr id="504" name="Google Shape;504;p23"/>
          <p:cNvGrpSpPr/>
          <p:nvPr/>
        </p:nvGrpSpPr>
        <p:grpSpPr>
          <a:xfrm>
            <a:off x="600641" y="344530"/>
            <a:ext cx="7936317" cy="4454443"/>
            <a:chOff x="238125" y="847975"/>
            <a:chExt cx="7143400" cy="4009400"/>
          </a:xfrm>
        </p:grpSpPr>
        <p:sp>
          <p:nvSpPr>
            <p:cNvPr id="505" name="Google Shape;505;p23"/>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3"/>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3"/>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3"/>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3"/>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3"/>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3"/>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3"/>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3"/>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3"/>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3"/>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3"/>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3"/>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3"/>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3"/>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3"/>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3"/>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3"/>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3"/>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3"/>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3"/>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3"/>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3"/>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3"/>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3"/>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3"/>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3"/>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3"/>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3"/>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3"/>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5" name="Google Shape;535;p23"/>
          <p:cNvSpPr txBox="1"/>
          <p:nvPr>
            <p:ph idx="1" type="subTitle"/>
          </p:nvPr>
        </p:nvSpPr>
        <p:spPr>
          <a:xfrm flipH="1" rot="-316556">
            <a:off x="1917158" y="2021010"/>
            <a:ext cx="1813985" cy="1107479"/>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
        <p:nvSpPr>
          <p:cNvPr id="536" name="Google Shape;536;p23"/>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y design 2">
  <p:cSld name="CUSTOM_10_1">
    <p:spTree>
      <p:nvGrpSpPr>
        <p:cNvPr id="537" name="Shape 537"/>
        <p:cNvGrpSpPr/>
        <p:nvPr/>
      </p:nvGrpSpPr>
      <p:grpSpPr>
        <a:xfrm>
          <a:off x="0" y="0"/>
          <a:ext cx="0" cy="0"/>
          <a:chOff x="0" y="0"/>
          <a:chExt cx="0" cy="0"/>
        </a:xfrm>
      </p:grpSpPr>
      <p:grpSp>
        <p:nvGrpSpPr>
          <p:cNvPr id="538" name="Google Shape;538;p24"/>
          <p:cNvGrpSpPr/>
          <p:nvPr/>
        </p:nvGrpSpPr>
        <p:grpSpPr>
          <a:xfrm>
            <a:off x="600641" y="344530"/>
            <a:ext cx="7936317" cy="4454443"/>
            <a:chOff x="238125" y="847975"/>
            <a:chExt cx="7143400" cy="4009400"/>
          </a:xfrm>
        </p:grpSpPr>
        <p:sp>
          <p:nvSpPr>
            <p:cNvPr id="539" name="Google Shape;539;p24"/>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4"/>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4"/>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4"/>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4"/>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4"/>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4"/>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4"/>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4"/>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4"/>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4"/>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4"/>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4"/>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4"/>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4"/>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4"/>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4"/>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4"/>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4"/>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4"/>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4"/>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4"/>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4"/>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4"/>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4"/>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4"/>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4"/>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4"/>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4"/>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4"/>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9" name="Google Shape;569;p24"/>
          <p:cNvSpPr txBox="1"/>
          <p:nvPr>
            <p:ph idx="1" type="subTitle"/>
          </p:nvPr>
        </p:nvSpPr>
        <p:spPr>
          <a:xfrm flipH="1" rot="410524">
            <a:off x="5561185" y="2212395"/>
            <a:ext cx="1913830" cy="1107657"/>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
        <p:nvSpPr>
          <p:cNvPr id="570" name="Google Shape;570;p24"/>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13">
    <p:spTree>
      <p:nvGrpSpPr>
        <p:cNvPr id="571" name="Shape 571"/>
        <p:cNvGrpSpPr/>
        <p:nvPr/>
      </p:nvGrpSpPr>
      <p:grpSpPr>
        <a:xfrm>
          <a:off x="0" y="0"/>
          <a:ext cx="0" cy="0"/>
          <a:chOff x="0" y="0"/>
          <a:chExt cx="0" cy="0"/>
        </a:xfrm>
      </p:grpSpPr>
      <p:grpSp>
        <p:nvGrpSpPr>
          <p:cNvPr id="572" name="Google Shape;572;p25"/>
          <p:cNvGrpSpPr/>
          <p:nvPr/>
        </p:nvGrpSpPr>
        <p:grpSpPr>
          <a:xfrm>
            <a:off x="600641" y="344530"/>
            <a:ext cx="7936317" cy="4454443"/>
            <a:chOff x="238125" y="847975"/>
            <a:chExt cx="7143400" cy="4009400"/>
          </a:xfrm>
        </p:grpSpPr>
        <p:sp>
          <p:nvSpPr>
            <p:cNvPr id="573" name="Google Shape;573;p25"/>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5"/>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5"/>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5"/>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5"/>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5"/>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5"/>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5"/>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5"/>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5"/>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5"/>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5"/>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5"/>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5"/>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5"/>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5"/>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5"/>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5"/>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5"/>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5"/>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5"/>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5"/>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5"/>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5"/>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5"/>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5"/>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5"/>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5"/>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5"/>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5"/>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3" name="Google Shape;603;p25"/>
          <p:cNvSpPr txBox="1"/>
          <p:nvPr>
            <p:ph idx="1" type="body"/>
          </p:nvPr>
        </p:nvSpPr>
        <p:spPr>
          <a:xfrm>
            <a:off x="1150925" y="1241100"/>
            <a:ext cx="3427500" cy="3166800"/>
          </a:xfrm>
          <a:prstGeom prst="rect">
            <a:avLst/>
          </a:prstGeom>
        </p:spPr>
        <p:txBody>
          <a:bodyPr anchorCtr="0" anchor="b" bIns="91425" lIns="91425" spcFirstLastPara="1" rIns="91425" wrap="square" tIns="91425">
            <a:noAutofit/>
          </a:bodyPr>
          <a:lstStyle>
            <a:lvl1pPr indent="-317500" lvl="0" marL="457200" rtl="0">
              <a:lnSpc>
                <a:spcPct val="100000"/>
              </a:lnSpc>
              <a:spcBef>
                <a:spcPts val="0"/>
              </a:spcBef>
              <a:spcAft>
                <a:spcPts val="0"/>
              </a:spcAft>
              <a:buClr>
                <a:schemeClr val="accent3"/>
              </a:buClr>
              <a:buSzPts val="1400"/>
              <a:buFont typeface="Signika Negative SemiBold"/>
              <a:buChar char="●"/>
              <a:defRPr sz="1400"/>
            </a:lvl1pPr>
            <a:lvl2pPr indent="-304800" lvl="1" marL="914400" rtl="0">
              <a:spcBef>
                <a:spcPts val="1600"/>
              </a:spcBef>
              <a:spcAft>
                <a:spcPts val="0"/>
              </a:spcAft>
              <a:buClr>
                <a:srgbClr val="434343"/>
              </a:buClr>
              <a:buSzPts val="1200"/>
              <a:buFont typeface="Roboto Condensed Light"/>
              <a:buChar char="○"/>
              <a:defRPr/>
            </a:lvl2pPr>
            <a:lvl3pPr indent="-304800" lvl="2" marL="1371600" rtl="0">
              <a:spcBef>
                <a:spcPts val="1600"/>
              </a:spcBef>
              <a:spcAft>
                <a:spcPts val="0"/>
              </a:spcAft>
              <a:buClr>
                <a:srgbClr val="434343"/>
              </a:buClr>
              <a:buSzPts val="1200"/>
              <a:buFont typeface="Roboto Condensed Light"/>
              <a:buChar char="■"/>
              <a:defRPr/>
            </a:lvl3pPr>
            <a:lvl4pPr indent="-304800" lvl="3" marL="1828800" rtl="0">
              <a:spcBef>
                <a:spcPts val="1600"/>
              </a:spcBef>
              <a:spcAft>
                <a:spcPts val="0"/>
              </a:spcAft>
              <a:buClr>
                <a:srgbClr val="434343"/>
              </a:buClr>
              <a:buSzPts val="1200"/>
              <a:buFont typeface="Roboto Condensed Light"/>
              <a:buChar char="●"/>
              <a:defRPr/>
            </a:lvl4pPr>
            <a:lvl5pPr indent="-304800" lvl="4" marL="2286000" rtl="0">
              <a:spcBef>
                <a:spcPts val="1600"/>
              </a:spcBef>
              <a:spcAft>
                <a:spcPts val="0"/>
              </a:spcAft>
              <a:buClr>
                <a:srgbClr val="434343"/>
              </a:buClr>
              <a:buSzPts val="1200"/>
              <a:buFont typeface="Roboto Condensed Light"/>
              <a:buChar char="○"/>
              <a:defRPr/>
            </a:lvl5pPr>
            <a:lvl6pPr indent="-304800" lvl="5" marL="2743200" rtl="0">
              <a:spcBef>
                <a:spcPts val="1600"/>
              </a:spcBef>
              <a:spcAft>
                <a:spcPts val="0"/>
              </a:spcAft>
              <a:buClr>
                <a:srgbClr val="434343"/>
              </a:buClr>
              <a:buSzPts val="1200"/>
              <a:buFont typeface="Roboto Condensed Light"/>
              <a:buChar char="■"/>
              <a:defRPr/>
            </a:lvl6pPr>
            <a:lvl7pPr indent="-304800" lvl="6" marL="3200400" rtl="0">
              <a:spcBef>
                <a:spcPts val="1600"/>
              </a:spcBef>
              <a:spcAft>
                <a:spcPts val="0"/>
              </a:spcAft>
              <a:buClr>
                <a:srgbClr val="434343"/>
              </a:buClr>
              <a:buSzPts val="1200"/>
              <a:buFont typeface="Roboto Condensed Light"/>
              <a:buChar char="●"/>
              <a:defRPr/>
            </a:lvl7pPr>
            <a:lvl8pPr indent="-304800" lvl="7" marL="3657600" rtl="0">
              <a:spcBef>
                <a:spcPts val="1600"/>
              </a:spcBef>
              <a:spcAft>
                <a:spcPts val="0"/>
              </a:spcAft>
              <a:buClr>
                <a:srgbClr val="434343"/>
              </a:buClr>
              <a:buSzPts val="1200"/>
              <a:buFont typeface="Roboto Condensed Light"/>
              <a:buChar char="○"/>
              <a:defRPr/>
            </a:lvl8pPr>
            <a:lvl9pPr indent="-304800" lvl="8" marL="4114800" rtl="0">
              <a:spcBef>
                <a:spcPts val="1600"/>
              </a:spcBef>
              <a:spcAft>
                <a:spcPts val="1600"/>
              </a:spcAft>
              <a:buClr>
                <a:srgbClr val="434343"/>
              </a:buClr>
              <a:buSzPts val="1200"/>
              <a:buFont typeface="Roboto Condensed Light"/>
              <a:buChar char="■"/>
              <a:defRPr/>
            </a:lvl9pPr>
          </a:lstStyle>
          <a:p/>
        </p:txBody>
      </p:sp>
      <p:sp>
        <p:nvSpPr>
          <p:cNvPr id="604" name="Google Shape;604;p25"/>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
        <p:nvSpPr>
          <p:cNvPr id="605" name="Google Shape;605;p25"/>
          <p:cNvSpPr txBox="1"/>
          <p:nvPr>
            <p:ph idx="2" type="body"/>
          </p:nvPr>
        </p:nvSpPr>
        <p:spPr>
          <a:xfrm>
            <a:off x="4669500" y="1241100"/>
            <a:ext cx="3754500" cy="3166800"/>
          </a:xfrm>
          <a:prstGeom prst="rect">
            <a:avLst/>
          </a:prstGeom>
        </p:spPr>
        <p:txBody>
          <a:bodyPr anchorCtr="0" anchor="b" bIns="91425" lIns="91425" spcFirstLastPara="1" rIns="91425" wrap="square" tIns="91425">
            <a:noAutofit/>
          </a:bodyPr>
          <a:lstStyle>
            <a:lvl1pPr indent="-317500" lvl="0" marL="457200" rtl="0">
              <a:lnSpc>
                <a:spcPct val="100000"/>
              </a:lnSpc>
              <a:spcBef>
                <a:spcPts val="0"/>
              </a:spcBef>
              <a:spcAft>
                <a:spcPts val="0"/>
              </a:spcAft>
              <a:buClr>
                <a:schemeClr val="accent3"/>
              </a:buClr>
              <a:buSzPts val="1400"/>
              <a:buFont typeface="Signika Negative SemiBold"/>
              <a:buChar char="●"/>
              <a:defRPr sz="1400"/>
            </a:lvl1pPr>
            <a:lvl2pPr indent="-304800" lvl="1" marL="914400" rtl="0">
              <a:spcBef>
                <a:spcPts val="1600"/>
              </a:spcBef>
              <a:spcAft>
                <a:spcPts val="0"/>
              </a:spcAft>
              <a:buClr>
                <a:srgbClr val="434343"/>
              </a:buClr>
              <a:buSzPts val="1200"/>
              <a:buFont typeface="Roboto Condensed Light"/>
              <a:buChar char="○"/>
              <a:defRPr/>
            </a:lvl2pPr>
            <a:lvl3pPr indent="-304800" lvl="2" marL="1371600" rtl="0">
              <a:spcBef>
                <a:spcPts val="1600"/>
              </a:spcBef>
              <a:spcAft>
                <a:spcPts val="0"/>
              </a:spcAft>
              <a:buClr>
                <a:srgbClr val="434343"/>
              </a:buClr>
              <a:buSzPts val="1200"/>
              <a:buFont typeface="Roboto Condensed Light"/>
              <a:buChar char="■"/>
              <a:defRPr/>
            </a:lvl3pPr>
            <a:lvl4pPr indent="-304800" lvl="3" marL="1828800" rtl="0">
              <a:spcBef>
                <a:spcPts val="1600"/>
              </a:spcBef>
              <a:spcAft>
                <a:spcPts val="0"/>
              </a:spcAft>
              <a:buClr>
                <a:srgbClr val="434343"/>
              </a:buClr>
              <a:buSzPts val="1200"/>
              <a:buFont typeface="Roboto Condensed Light"/>
              <a:buChar char="●"/>
              <a:defRPr/>
            </a:lvl4pPr>
            <a:lvl5pPr indent="-304800" lvl="4" marL="2286000" rtl="0">
              <a:spcBef>
                <a:spcPts val="1600"/>
              </a:spcBef>
              <a:spcAft>
                <a:spcPts val="0"/>
              </a:spcAft>
              <a:buClr>
                <a:srgbClr val="434343"/>
              </a:buClr>
              <a:buSzPts val="1200"/>
              <a:buFont typeface="Roboto Condensed Light"/>
              <a:buChar char="○"/>
              <a:defRPr/>
            </a:lvl5pPr>
            <a:lvl6pPr indent="-304800" lvl="5" marL="2743200" rtl="0">
              <a:spcBef>
                <a:spcPts val="1600"/>
              </a:spcBef>
              <a:spcAft>
                <a:spcPts val="0"/>
              </a:spcAft>
              <a:buClr>
                <a:srgbClr val="434343"/>
              </a:buClr>
              <a:buSzPts val="1200"/>
              <a:buFont typeface="Roboto Condensed Light"/>
              <a:buChar char="■"/>
              <a:defRPr/>
            </a:lvl6pPr>
            <a:lvl7pPr indent="-304800" lvl="6" marL="3200400" rtl="0">
              <a:spcBef>
                <a:spcPts val="1600"/>
              </a:spcBef>
              <a:spcAft>
                <a:spcPts val="0"/>
              </a:spcAft>
              <a:buClr>
                <a:srgbClr val="434343"/>
              </a:buClr>
              <a:buSzPts val="1200"/>
              <a:buFont typeface="Roboto Condensed Light"/>
              <a:buChar char="●"/>
              <a:defRPr/>
            </a:lvl7pPr>
            <a:lvl8pPr indent="-304800" lvl="7" marL="3657600" rtl="0">
              <a:spcBef>
                <a:spcPts val="1600"/>
              </a:spcBef>
              <a:spcAft>
                <a:spcPts val="0"/>
              </a:spcAft>
              <a:buClr>
                <a:srgbClr val="434343"/>
              </a:buClr>
              <a:buSzPts val="1200"/>
              <a:buFont typeface="Roboto Condensed Light"/>
              <a:buChar char="○"/>
              <a:defRPr/>
            </a:lvl8pPr>
            <a:lvl9pPr indent="-304800" lvl="8" marL="4114800" rtl="0">
              <a:spcBef>
                <a:spcPts val="1600"/>
              </a:spcBef>
              <a:spcAft>
                <a:spcPts val="1600"/>
              </a:spcAft>
              <a:buClr>
                <a:srgbClr val="434343"/>
              </a:buClr>
              <a:buSzPts val="1200"/>
              <a:buFont typeface="Roboto Condensed Light"/>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SECTION_TITLE_AND_DESCRIPTION_1">
    <p:spTree>
      <p:nvGrpSpPr>
        <p:cNvPr id="606" name="Shape 606"/>
        <p:cNvGrpSpPr/>
        <p:nvPr/>
      </p:nvGrpSpPr>
      <p:grpSpPr>
        <a:xfrm>
          <a:off x="0" y="0"/>
          <a:ext cx="0" cy="0"/>
          <a:chOff x="0" y="0"/>
          <a:chExt cx="0" cy="0"/>
        </a:xfrm>
      </p:grpSpPr>
      <p:grpSp>
        <p:nvGrpSpPr>
          <p:cNvPr id="607" name="Google Shape;607;p26"/>
          <p:cNvGrpSpPr/>
          <p:nvPr/>
        </p:nvGrpSpPr>
        <p:grpSpPr>
          <a:xfrm rot="-143982">
            <a:off x="1040267" y="489993"/>
            <a:ext cx="7063159" cy="3964363"/>
            <a:chOff x="238125" y="722768"/>
            <a:chExt cx="7143400" cy="4009400"/>
          </a:xfrm>
        </p:grpSpPr>
        <p:sp>
          <p:nvSpPr>
            <p:cNvPr id="608" name="Google Shape;608;p26"/>
            <p:cNvSpPr/>
            <p:nvPr/>
          </p:nvSpPr>
          <p:spPr>
            <a:xfrm>
              <a:off x="238475" y="722768"/>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6"/>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6"/>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6"/>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6"/>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6"/>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6"/>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6"/>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6"/>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6"/>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6"/>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6"/>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6"/>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6"/>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6"/>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6"/>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6"/>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6"/>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6"/>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6"/>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6"/>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6"/>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6"/>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6"/>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6"/>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6"/>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6"/>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6"/>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6"/>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6"/>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8" name="Google Shape;638;p26"/>
          <p:cNvGrpSpPr/>
          <p:nvPr/>
        </p:nvGrpSpPr>
        <p:grpSpPr>
          <a:xfrm>
            <a:off x="1040303" y="489974"/>
            <a:ext cx="7063394" cy="3964495"/>
            <a:chOff x="238125" y="722768"/>
            <a:chExt cx="7143400" cy="4009400"/>
          </a:xfrm>
        </p:grpSpPr>
        <p:sp>
          <p:nvSpPr>
            <p:cNvPr id="639" name="Google Shape;639;p26"/>
            <p:cNvSpPr/>
            <p:nvPr/>
          </p:nvSpPr>
          <p:spPr>
            <a:xfrm>
              <a:off x="238475" y="722768"/>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6"/>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6"/>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6"/>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6"/>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6"/>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6"/>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6"/>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6"/>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6"/>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6"/>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6"/>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6"/>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6"/>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6"/>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6"/>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6"/>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6"/>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6"/>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6"/>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6"/>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6"/>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6"/>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6"/>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6"/>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6"/>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6"/>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6"/>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6"/>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6"/>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9" name="Google Shape;669;p26"/>
          <p:cNvSpPr txBox="1"/>
          <p:nvPr>
            <p:ph idx="1" type="subTitle"/>
          </p:nvPr>
        </p:nvSpPr>
        <p:spPr>
          <a:xfrm>
            <a:off x="2157575" y="1539675"/>
            <a:ext cx="4828800" cy="2062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670" name="Google Shape;670;p26"/>
          <p:cNvSpPr txBox="1"/>
          <p:nvPr>
            <p:ph type="title"/>
          </p:nvPr>
        </p:nvSpPr>
        <p:spPr>
          <a:xfrm>
            <a:off x="3114200" y="671500"/>
            <a:ext cx="2915400" cy="9372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0" sz="52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52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52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52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52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52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52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52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5200">
                <a:solidFill>
                  <a:schemeClr val="accent1"/>
                </a:solidFill>
                <a:latin typeface="Chelsea Market"/>
                <a:ea typeface="Chelsea Market"/>
                <a:cs typeface="Chelsea Market"/>
                <a:sym typeface="Chelsea Market"/>
              </a:defRPr>
            </a:lvl9pPr>
          </a:lstStyle>
          <a:p/>
        </p:txBody>
      </p:sp>
      <p:sp>
        <p:nvSpPr>
          <p:cNvPr id="671" name="Google Shape;671;p26"/>
          <p:cNvSpPr txBox="1"/>
          <p:nvPr/>
        </p:nvSpPr>
        <p:spPr>
          <a:xfrm>
            <a:off x="3024350" y="3484725"/>
            <a:ext cx="3095100" cy="9315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300"/>
              </a:spcBef>
              <a:spcAft>
                <a:spcPts val="0"/>
              </a:spcAft>
              <a:buNone/>
            </a:pPr>
            <a:r>
              <a:rPr lang="en" sz="1000">
                <a:solidFill>
                  <a:schemeClr val="dk1"/>
                </a:solidFill>
                <a:latin typeface="Signika Negative Light"/>
                <a:ea typeface="Signika Negative Light"/>
                <a:cs typeface="Signika Negative Light"/>
                <a:sym typeface="Signika Negative Light"/>
              </a:rPr>
              <a:t>CREDITS: This presentation template was created by </a:t>
            </a:r>
            <a:r>
              <a:rPr b="1" lang="en" sz="1000">
                <a:solidFill>
                  <a:schemeClr val="dk1"/>
                </a:solidFill>
                <a:uFill>
                  <a:noFill/>
                </a:uFill>
                <a:latin typeface="Signika Negative"/>
                <a:ea typeface="Signika Negative"/>
                <a:cs typeface="Signika Negative"/>
                <a:sym typeface="Signika Negative"/>
                <a:hlinkClick r:id="rId2">
                  <a:extLst>
                    <a:ext uri="{A12FA001-AC4F-418D-AE19-62706E023703}">
                      <ahyp:hlinkClr val="tx"/>
                    </a:ext>
                  </a:extLst>
                </a:hlinkClick>
              </a:rPr>
              <a:t>Slidesgo</a:t>
            </a:r>
            <a:r>
              <a:rPr lang="en" sz="1000">
                <a:solidFill>
                  <a:schemeClr val="dk1"/>
                </a:solidFill>
                <a:latin typeface="Signika Negative Light"/>
                <a:ea typeface="Signika Negative Light"/>
                <a:cs typeface="Signika Negative Light"/>
                <a:sym typeface="Signika Negative Light"/>
              </a:rPr>
              <a:t>, including icons by </a:t>
            </a:r>
            <a:r>
              <a:rPr b="1" lang="en" sz="1000">
                <a:solidFill>
                  <a:schemeClr val="dk1"/>
                </a:solidFill>
                <a:uFill>
                  <a:noFill/>
                </a:uFill>
                <a:latin typeface="Signika Negative"/>
                <a:ea typeface="Signika Negative"/>
                <a:cs typeface="Signika Negative"/>
                <a:sym typeface="Signika Negative"/>
                <a:hlinkClick r:id="rId3">
                  <a:extLst>
                    <a:ext uri="{A12FA001-AC4F-418D-AE19-62706E023703}">
                      <ahyp:hlinkClr val="tx"/>
                    </a:ext>
                  </a:extLst>
                </a:hlinkClick>
              </a:rPr>
              <a:t>Flaticon</a:t>
            </a:r>
            <a:r>
              <a:rPr lang="en" sz="1000">
                <a:solidFill>
                  <a:schemeClr val="dk1"/>
                </a:solidFill>
                <a:latin typeface="Signika Negative Light"/>
                <a:ea typeface="Signika Negative Light"/>
                <a:cs typeface="Signika Negative Light"/>
                <a:sym typeface="Signika Negative Light"/>
              </a:rPr>
              <a:t>, and infographics &amp; images by </a:t>
            </a:r>
            <a:r>
              <a:rPr b="1" lang="en" sz="1000">
                <a:solidFill>
                  <a:schemeClr val="dk1"/>
                </a:solidFill>
                <a:uFill>
                  <a:noFill/>
                </a:uFill>
                <a:latin typeface="Signika Negative"/>
                <a:ea typeface="Signika Negative"/>
                <a:cs typeface="Signika Negative"/>
                <a:sym typeface="Signika Negative"/>
                <a:hlinkClick r:id="rId4">
                  <a:extLst>
                    <a:ext uri="{A12FA001-AC4F-418D-AE19-62706E023703}">
                      <ahyp:hlinkClr val="tx"/>
                    </a:ext>
                  </a:extLst>
                </a:hlinkClick>
              </a:rPr>
              <a:t>Freepik</a:t>
            </a:r>
            <a:endParaRPr b="1" sz="1000">
              <a:solidFill>
                <a:schemeClr val="dk1"/>
              </a:solidFill>
              <a:latin typeface="Signika Negative"/>
              <a:ea typeface="Signika Negative"/>
              <a:cs typeface="Signika Negative"/>
              <a:sym typeface="Signika Negative"/>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and text">
  <p:cSld name="SECTION_HEADER_1">
    <p:spTree>
      <p:nvGrpSpPr>
        <p:cNvPr id="672" name="Shape 672"/>
        <p:cNvGrpSpPr/>
        <p:nvPr/>
      </p:nvGrpSpPr>
      <p:grpSpPr>
        <a:xfrm>
          <a:off x="0" y="0"/>
          <a:ext cx="0" cy="0"/>
          <a:chOff x="0" y="0"/>
          <a:chExt cx="0" cy="0"/>
        </a:xfrm>
      </p:grpSpPr>
      <p:grpSp>
        <p:nvGrpSpPr>
          <p:cNvPr id="673" name="Google Shape;673;p27"/>
          <p:cNvGrpSpPr/>
          <p:nvPr/>
        </p:nvGrpSpPr>
        <p:grpSpPr>
          <a:xfrm rot="243592">
            <a:off x="1092807" y="853714"/>
            <a:ext cx="6898576" cy="3556674"/>
            <a:chOff x="2016900" y="1269275"/>
            <a:chExt cx="6591250" cy="2916825"/>
          </a:xfrm>
        </p:grpSpPr>
        <p:sp>
          <p:nvSpPr>
            <p:cNvPr id="674" name="Google Shape;674;p27"/>
            <p:cNvSpPr/>
            <p:nvPr/>
          </p:nvSpPr>
          <p:spPr>
            <a:xfrm>
              <a:off x="2028525" y="1278000"/>
              <a:ext cx="6579625" cy="2908100"/>
            </a:xfrm>
            <a:custGeom>
              <a:rect b="b" l="l" r="r" t="t"/>
              <a:pathLst>
                <a:path extrusionOk="0" h="116324" w="263185">
                  <a:moveTo>
                    <a:pt x="1" y="0"/>
                  </a:moveTo>
                  <a:lnTo>
                    <a:pt x="1" y="116324"/>
                  </a:lnTo>
                  <a:lnTo>
                    <a:pt x="263184" y="116324"/>
                  </a:lnTo>
                  <a:lnTo>
                    <a:pt x="263184" y="0"/>
                  </a:lnTo>
                  <a:close/>
                </a:path>
              </a:pathLst>
            </a:custGeom>
            <a:solidFill>
              <a:srgbClr val="FFFFFF"/>
            </a:solidFill>
            <a:ln>
              <a:noFill/>
            </a:ln>
            <a:effectLst>
              <a:outerShdw blurRad="100013"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7"/>
            <p:cNvSpPr/>
            <p:nvPr/>
          </p:nvSpPr>
          <p:spPr>
            <a:xfrm>
              <a:off x="2016900" y="1730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7"/>
            <p:cNvSpPr/>
            <p:nvPr/>
          </p:nvSpPr>
          <p:spPr>
            <a:xfrm>
              <a:off x="2016900" y="1875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7"/>
            <p:cNvSpPr/>
            <p:nvPr/>
          </p:nvSpPr>
          <p:spPr>
            <a:xfrm>
              <a:off x="2016900" y="21620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7"/>
            <p:cNvSpPr/>
            <p:nvPr/>
          </p:nvSpPr>
          <p:spPr>
            <a:xfrm>
              <a:off x="2016900" y="23074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7"/>
            <p:cNvSpPr/>
            <p:nvPr/>
          </p:nvSpPr>
          <p:spPr>
            <a:xfrm>
              <a:off x="2016900" y="2595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7"/>
            <p:cNvSpPr/>
            <p:nvPr/>
          </p:nvSpPr>
          <p:spPr>
            <a:xfrm>
              <a:off x="2016900" y="27407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7"/>
            <p:cNvSpPr/>
            <p:nvPr/>
          </p:nvSpPr>
          <p:spPr>
            <a:xfrm>
              <a:off x="2016900" y="3027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7"/>
            <p:cNvSpPr/>
            <p:nvPr/>
          </p:nvSpPr>
          <p:spPr>
            <a:xfrm>
              <a:off x="2016900" y="3172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7"/>
            <p:cNvSpPr/>
            <p:nvPr/>
          </p:nvSpPr>
          <p:spPr>
            <a:xfrm>
              <a:off x="2016900" y="34605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7"/>
            <p:cNvSpPr/>
            <p:nvPr/>
          </p:nvSpPr>
          <p:spPr>
            <a:xfrm>
              <a:off x="2016900" y="360592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7"/>
            <p:cNvSpPr/>
            <p:nvPr/>
          </p:nvSpPr>
          <p:spPr>
            <a:xfrm>
              <a:off x="2016900" y="3892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7"/>
            <p:cNvSpPr/>
            <p:nvPr/>
          </p:nvSpPr>
          <p:spPr>
            <a:xfrm>
              <a:off x="2016900" y="403777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7"/>
            <p:cNvSpPr/>
            <p:nvPr/>
          </p:nvSpPr>
          <p:spPr>
            <a:xfrm>
              <a:off x="2892250" y="1269275"/>
              <a:ext cx="25" cy="2916825"/>
            </a:xfrm>
            <a:custGeom>
              <a:rect b="b" l="l" r="r" t="t"/>
              <a:pathLst>
                <a:path extrusionOk="0" fill="none" h="116673" w="1">
                  <a:moveTo>
                    <a:pt x="0" y="0"/>
                  </a:moveTo>
                  <a:lnTo>
                    <a:pt x="0" y="116673"/>
                  </a:lnTo>
                </a:path>
              </a:pathLst>
            </a:custGeom>
            <a:solidFill>
              <a:srgbClr val="E72D53"/>
            </a:solidFill>
            <a:ln cap="flat" cmpd="sng" w="18900">
              <a:solidFill>
                <a:srgbClr val="E72D53"/>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8" name="Google Shape;688;p27"/>
          <p:cNvSpPr txBox="1"/>
          <p:nvPr>
            <p:ph type="title"/>
          </p:nvPr>
        </p:nvSpPr>
        <p:spPr>
          <a:xfrm rot="-261720">
            <a:off x="1158379" y="948962"/>
            <a:ext cx="2335064" cy="1330424"/>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b="0" sz="4500">
                <a:solidFill>
                  <a:schemeClr val="accent1"/>
                </a:solidFill>
                <a:latin typeface="Chelsea Market"/>
                <a:ea typeface="Chelsea Market"/>
                <a:cs typeface="Chelsea Market"/>
                <a:sym typeface="Chelsea Market"/>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89" name="Google Shape;689;p27"/>
          <p:cNvSpPr txBox="1"/>
          <p:nvPr>
            <p:ph idx="1" type="subTitle"/>
          </p:nvPr>
        </p:nvSpPr>
        <p:spPr>
          <a:xfrm flipH="1" rot="251627">
            <a:off x="3954550" y="1653916"/>
            <a:ext cx="2875700" cy="2012975"/>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2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6">
    <p:bg>
      <p:bgPr>
        <a:blipFill>
          <a:blip r:embed="rId2">
            <a:alphaModFix/>
          </a:blip>
          <a:stretch>
            <a:fillRect/>
          </a:stretch>
        </a:blipFill>
      </p:bgPr>
    </p:bg>
    <p:spTree>
      <p:nvGrpSpPr>
        <p:cNvPr id="690" name="Shape 690"/>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691" name="Shape 69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3" name="Shape 83"/>
        <p:cNvGrpSpPr/>
        <p:nvPr/>
      </p:nvGrpSpPr>
      <p:grpSpPr>
        <a:xfrm>
          <a:off x="0" y="0"/>
          <a:ext cx="0" cy="0"/>
          <a:chOff x="0" y="0"/>
          <a:chExt cx="0" cy="0"/>
        </a:xfrm>
      </p:grpSpPr>
      <p:grpSp>
        <p:nvGrpSpPr>
          <p:cNvPr id="84" name="Google Shape;84;p4"/>
          <p:cNvGrpSpPr/>
          <p:nvPr/>
        </p:nvGrpSpPr>
        <p:grpSpPr>
          <a:xfrm>
            <a:off x="603841" y="344530"/>
            <a:ext cx="7936317" cy="4454443"/>
            <a:chOff x="238125" y="847975"/>
            <a:chExt cx="7143400" cy="4009400"/>
          </a:xfrm>
        </p:grpSpPr>
        <p:sp>
          <p:nvSpPr>
            <p:cNvPr id="85" name="Google Shape;85;p4"/>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4"/>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4"/>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4"/>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4"/>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4"/>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4"/>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4"/>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4"/>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4"/>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4"/>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4"/>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4"/>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4"/>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4"/>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4"/>
          <p:cNvSpPr txBox="1"/>
          <p:nvPr>
            <p:ph idx="1" type="body"/>
          </p:nvPr>
        </p:nvSpPr>
        <p:spPr>
          <a:xfrm>
            <a:off x="1752600" y="1487950"/>
            <a:ext cx="5638800" cy="2788500"/>
          </a:xfrm>
          <a:prstGeom prst="rect">
            <a:avLst/>
          </a:prstGeom>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accent3"/>
              </a:buClr>
              <a:buSzPts val="1600"/>
              <a:buFont typeface="Raleway SemiBold"/>
              <a:buChar char="●"/>
              <a:defRPr/>
            </a:lvl1pPr>
            <a:lvl2pPr indent="-330200" lvl="1" marL="914400">
              <a:spcBef>
                <a:spcPts val="0"/>
              </a:spcBef>
              <a:spcAft>
                <a:spcPts val="0"/>
              </a:spcAft>
              <a:buSzPts val="1600"/>
              <a:buFont typeface="Nunito Light"/>
              <a:buChar char="○"/>
              <a:defRPr/>
            </a:lvl2pPr>
            <a:lvl3pPr indent="-323850" lvl="2" marL="1371600">
              <a:spcBef>
                <a:spcPts val="1600"/>
              </a:spcBef>
              <a:spcAft>
                <a:spcPts val="0"/>
              </a:spcAft>
              <a:buSzPts val="1500"/>
              <a:buFont typeface="Nunito Light"/>
              <a:buChar char="■"/>
              <a:defRPr/>
            </a:lvl3pPr>
            <a:lvl4pPr indent="-323850" lvl="3" marL="1828800">
              <a:spcBef>
                <a:spcPts val="1600"/>
              </a:spcBef>
              <a:spcAft>
                <a:spcPts val="0"/>
              </a:spcAft>
              <a:buSzPts val="1500"/>
              <a:buFont typeface="Nunito Light"/>
              <a:buChar char="●"/>
              <a:defRPr/>
            </a:lvl4pPr>
            <a:lvl5pPr indent="-304800" lvl="4" marL="2286000">
              <a:spcBef>
                <a:spcPts val="1600"/>
              </a:spcBef>
              <a:spcAft>
                <a:spcPts val="0"/>
              </a:spcAft>
              <a:buSzPts val="1200"/>
              <a:buFont typeface="Nunito Light"/>
              <a:buChar char="○"/>
              <a:defRPr/>
            </a:lvl5pPr>
            <a:lvl6pPr indent="-304800" lvl="5" marL="2743200">
              <a:spcBef>
                <a:spcPts val="1600"/>
              </a:spcBef>
              <a:spcAft>
                <a:spcPts val="0"/>
              </a:spcAft>
              <a:buSzPts val="1200"/>
              <a:buFont typeface="Nunito Light"/>
              <a:buChar char="■"/>
              <a:defRPr/>
            </a:lvl6pPr>
            <a:lvl7pPr indent="-311150" lvl="6" marL="3200400">
              <a:spcBef>
                <a:spcPts val="1600"/>
              </a:spcBef>
              <a:spcAft>
                <a:spcPts val="0"/>
              </a:spcAft>
              <a:buSzPts val="1300"/>
              <a:buFont typeface="Nunito Light"/>
              <a:buChar char="●"/>
              <a:defRPr/>
            </a:lvl7pPr>
            <a:lvl8pPr indent="-311150" lvl="7" marL="3657600">
              <a:spcBef>
                <a:spcPts val="1600"/>
              </a:spcBef>
              <a:spcAft>
                <a:spcPts val="0"/>
              </a:spcAft>
              <a:buSzPts val="1300"/>
              <a:buFont typeface="Nunito Light"/>
              <a:buChar char="○"/>
              <a:defRPr/>
            </a:lvl8pPr>
            <a:lvl9pPr indent="-304800" lvl="8" marL="4114800">
              <a:spcBef>
                <a:spcPts val="1600"/>
              </a:spcBef>
              <a:spcAft>
                <a:spcPts val="1600"/>
              </a:spcAft>
              <a:buSzPts val="1200"/>
              <a:buFont typeface="Nunito Light"/>
              <a:buChar char="■"/>
              <a:defRPr/>
            </a:lvl9pPr>
          </a:lstStyle>
          <a:p/>
        </p:txBody>
      </p:sp>
      <p:sp>
        <p:nvSpPr>
          <p:cNvPr id="116" name="Google Shape;116;p4"/>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17" name="Shape 117"/>
        <p:cNvGrpSpPr/>
        <p:nvPr/>
      </p:nvGrpSpPr>
      <p:grpSpPr>
        <a:xfrm>
          <a:off x="0" y="0"/>
          <a:ext cx="0" cy="0"/>
          <a:chOff x="0" y="0"/>
          <a:chExt cx="0" cy="0"/>
        </a:xfrm>
      </p:grpSpPr>
      <p:grpSp>
        <p:nvGrpSpPr>
          <p:cNvPr id="118" name="Google Shape;118;p5"/>
          <p:cNvGrpSpPr/>
          <p:nvPr/>
        </p:nvGrpSpPr>
        <p:grpSpPr>
          <a:xfrm>
            <a:off x="603816" y="344530"/>
            <a:ext cx="7936317" cy="4454443"/>
            <a:chOff x="238125" y="847975"/>
            <a:chExt cx="7143400" cy="4009400"/>
          </a:xfrm>
        </p:grpSpPr>
        <p:sp>
          <p:nvSpPr>
            <p:cNvPr id="119" name="Google Shape;119;p5"/>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5"/>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5"/>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5"/>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5"/>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5"/>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5"/>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5"/>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5"/>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5"/>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5"/>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5"/>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5"/>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5"/>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5"/>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5"/>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5"/>
          <p:cNvSpPr txBox="1"/>
          <p:nvPr>
            <p:ph type="ctrTitle"/>
          </p:nvPr>
        </p:nvSpPr>
        <p:spPr>
          <a:xfrm flipH="1">
            <a:off x="5378649" y="2073232"/>
            <a:ext cx="1775700" cy="456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0" name="Google Shape;150;p5"/>
          <p:cNvSpPr txBox="1"/>
          <p:nvPr>
            <p:ph idx="1" type="subTitle"/>
          </p:nvPr>
        </p:nvSpPr>
        <p:spPr>
          <a:xfrm flipH="1">
            <a:off x="4841900" y="2779674"/>
            <a:ext cx="2849100" cy="99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51" name="Google Shape;151;p5"/>
          <p:cNvSpPr txBox="1"/>
          <p:nvPr>
            <p:ph idx="2" type="ctrTitle"/>
          </p:nvPr>
        </p:nvSpPr>
        <p:spPr>
          <a:xfrm flipH="1">
            <a:off x="1953004" y="2073226"/>
            <a:ext cx="1817700" cy="456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b="0" sz="2200">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152" name="Google Shape;152;p5"/>
          <p:cNvSpPr txBox="1"/>
          <p:nvPr>
            <p:ph idx="3" type="subTitle"/>
          </p:nvPr>
        </p:nvSpPr>
        <p:spPr>
          <a:xfrm flipH="1">
            <a:off x="1437300" y="2779685"/>
            <a:ext cx="2849100" cy="998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
        <p:nvSpPr>
          <p:cNvPr id="153" name="Google Shape;153;p5"/>
          <p:cNvSpPr txBox="1"/>
          <p:nvPr>
            <p:ph idx="4"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4" name="Shape 154"/>
        <p:cNvGrpSpPr/>
        <p:nvPr/>
      </p:nvGrpSpPr>
      <p:grpSpPr>
        <a:xfrm>
          <a:off x="0" y="0"/>
          <a:ext cx="0" cy="0"/>
          <a:chOff x="0" y="0"/>
          <a:chExt cx="0" cy="0"/>
        </a:xfrm>
      </p:grpSpPr>
      <p:grpSp>
        <p:nvGrpSpPr>
          <p:cNvPr id="155" name="Google Shape;155;p6"/>
          <p:cNvGrpSpPr/>
          <p:nvPr/>
        </p:nvGrpSpPr>
        <p:grpSpPr>
          <a:xfrm>
            <a:off x="600641" y="344530"/>
            <a:ext cx="7936317" cy="4454443"/>
            <a:chOff x="238125" y="847975"/>
            <a:chExt cx="7143400" cy="4009400"/>
          </a:xfrm>
        </p:grpSpPr>
        <p:sp>
          <p:nvSpPr>
            <p:cNvPr id="156" name="Google Shape;156;p6"/>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6"/>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6"/>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6"/>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6"/>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6"/>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6"/>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6"/>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6"/>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6"/>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6"/>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6"/>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6"/>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6"/>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6"/>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6"/>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6"/>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6"/>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6"/>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6"/>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6"/>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6"/>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7" name="Shape 187"/>
        <p:cNvGrpSpPr/>
        <p:nvPr/>
      </p:nvGrpSpPr>
      <p:grpSpPr>
        <a:xfrm>
          <a:off x="0" y="0"/>
          <a:ext cx="0" cy="0"/>
          <a:chOff x="0" y="0"/>
          <a:chExt cx="0" cy="0"/>
        </a:xfrm>
      </p:grpSpPr>
      <p:grpSp>
        <p:nvGrpSpPr>
          <p:cNvPr id="188" name="Google Shape;188;p7"/>
          <p:cNvGrpSpPr/>
          <p:nvPr/>
        </p:nvGrpSpPr>
        <p:grpSpPr>
          <a:xfrm>
            <a:off x="603841" y="344530"/>
            <a:ext cx="7936317" cy="4454443"/>
            <a:chOff x="238125" y="847975"/>
            <a:chExt cx="7143400" cy="4009400"/>
          </a:xfrm>
        </p:grpSpPr>
        <p:sp>
          <p:nvSpPr>
            <p:cNvPr id="189" name="Google Shape;189;p7"/>
            <p:cNvSpPr/>
            <p:nvPr/>
          </p:nvSpPr>
          <p:spPr>
            <a:xfrm>
              <a:off x="238475" y="847975"/>
              <a:ext cx="7143050" cy="4009400"/>
            </a:xfrm>
            <a:custGeom>
              <a:rect b="b" l="l" r="r" t="t"/>
              <a:pathLst>
                <a:path extrusionOk="0" h="160376" w="285722">
                  <a:moveTo>
                    <a:pt x="5465" y="4426"/>
                  </a:moveTo>
                  <a:cubicBezTo>
                    <a:pt x="6551" y="4426"/>
                    <a:pt x="7593" y="5271"/>
                    <a:pt x="7593" y="6549"/>
                  </a:cubicBezTo>
                  <a:cubicBezTo>
                    <a:pt x="7593" y="7707"/>
                    <a:pt x="6649" y="8651"/>
                    <a:pt x="5491" y="8651"/>
                  </a:cubicBezTo>
                  <a:cubicBezTo>
                    <a:pt x="3604" y="8651"/>
                    <a:pt x="2660" y="6377"/>
                    <a:pt x="3990" y="5047"/>
                  </a:cubicBezTo>
                  <a:cubicBezTo>
                    <a:pt x="4419" y="4618"/>
                    <a:pt x="4947" y="4426"/>
                    <a:pt x="5465" y="4426"/>
                  </a:cubicBezTo>
                  <a:close/>
                  <a:moveTo>
                    <a:pt x="5467" y="12161"/>
                  </a:moveTo>
                  <a:cubicBezTo>
                    <a:pt x="6552" y="12161"/>
                    <a:pt x="7593" y="13003"/>
                    <a:pt x="7593" y="14270"/>
                  </a:cubicBezTo>
                  <a:cubicBezTo>
                    <a:pt x="7593" y="15443"/>
                    <a:pt x="6649" y="16386"/>
                    <a:pt x="5491" y="16386"/>
                  </a:cubicBezTo>
                  <a:cubicBezTo>
                    <a:pt x="3604" y="16386"/>
                    <a:pt x="2660" y="14113"/>
                    <a:pt x="3990" y="12783"/>
                  </a:cubicBezTo>
                  <a:cubicBezTo>
                    <a:pt x="4420" y="12353"/>
                    <a:pt x="4948" y="12161"/>
                    <a:pt x="5467" y="12161"/>
                  </a:cubicBezTo>
                  <a:close/>
                  <a:moveTo>
                    <a:pt x="5465" y="19883"/>
                  </a:moveTo>
                  <a:cubicBezTo>
                    <a:pt x="6551" y="19883"/>
                    <a:pt x="7593" y="20728"/>
                    <a:pt x="7593" y="22006"/>
                  </a:cubicBezTo>
                  <a:cubicBezTo>
                    <a:pt x="7593" y="23164"/>
                    <a:pt x="6649" y="24108"/>
                    <a:pt x="5491" y="24108"/>
                  </a:cubicBezTo>
                  <a:cubicBezTo>
                    <a:pt x="3604" y="24108"/>
                    <a:pt x="2660" y="21834"/>
                    <a:pt x="3990" y="20505"/>
                  </a:cubicBezTo>
                  <a:cubicBezTo>
                    <a:pt x="4419" y="20075"/>
                    <a:pt x="4947" y="19883"/>
                    <a:pt x="5465" y="19883"/>
                  </a:cubicBezTo>
                  <a:close/>
                  <a:moveTo>
                    <a:pt x="5467" y="27618"/>
                  </a:moveTo>
                  <a:cubicBezTo>
                    <a:pt x="6552" y="27618"/>
                    <a:pt x="7593" y="28460"/>
                    <a:pt x="7593" y="29727"/>
                  </a:cubicBezTo>
                  <a:cubicBezTo>
                    <a:pt x="7593" y="30900"/>
                    <a:pt x="6649" y="31844"/>
                    <a:pt x="5491" y="31844"/>
                  </a:cubicBezTo>
                  <a:cubicBezTo>
                    <a:pt x="3604" y="31844"/>
                    <a:pt x="2660" y="29570"/>
                    <a:pt x="3990" y="28240"/>
                  </a:cubicBezTo>
                  <a:cubicBezTo>
                    <a:pt x="4420" y="27810"/>
                    <a:pt x="4948" y="27618"/>
                    <a:pt x="5467" y="27618"/>
                  </a:cubicBezTo>
                  <a:close/>
                  <a:moveTo>
                    <a:pt x="5491" y="35347"/>
                  </a:moveTo>
                  <a:cubicBezTo>
                    <a:pt x="6049" y="35347"/>
                    <a:pt x="6578" y="35576"/>
                    <a:pt x="6978" y="35976"/>
                  </a:cubicBezTo>
                  <a:cubicBezTo>
                    <a:pt x="8387" y="37384"/>
                    <a:pt x="7233" y="39583"/>
                    <a:pt x="5519" y="39583"/>
                  </a:cubicBezTo>
                  <a:cubicBezTo>
                    <a:pt x="5249" y="39583"/>
                    <a:pt x="4966" y="39528"/>
                    <a:pt x="4676" y="39408"/>
                  </a:cubicBezTo>
                  <a:cubicBezTo>
                    <a:pt x="2546" y="38535"/>
                    <a:pt x="3175" y="35347"/>
                    <a:pt x="5491" y="35347"/>
                  </a:cubicBezTo>
                  <a:close/>
                  <a:moveTo>
                    <a:pt x="5465" y="43075"/>
                  </a:moveTo>
                  <a:cubicBezTo>
                    <a:pt x="6551" y="43075"/>
                    <a:pt x="7593" y="43921"/>
                    <a:pt x="7593" y="45199"/>
                  </a:cubicBezTo>
                  <a:cubicBezTo>
                    <a:pt x="7593" y="46357"/>
                    <a:pt x="6649" y="47301"/>
                    <a:pt x="5491" y="47301"/>
                  </a:cubicBezTo>
                  <a:cubicBezTo>
                    <a:pt x="3604" y="47301"/>
                    <a:pt x="2660" y="45027"/>
                    <a:pt x="3990" y="43697"/>
                  </a:cubicBezTo>
                  <a:cubicBezTo>
                    <a:pt x="4419" y="43268"/>
                    <a:pt x="4947" y="43075"/>
                    <a:pt x="5465" y="43075"/>
                  </a:cubicBezTo>
                  <a:close/>
                  <a:moveTo>
                    <a:pt x="5467" y="50811"/>
                  </a:moveTo>
                  <a:cubicBezTo>
                    <a:pt x="6552" y="50811"/>
                    <a:pt x="7593" y="51653"/>
                    <a:pt x="7593" y="52920"/>
                  </a:cubicBezTo>
                  <a:cubicBezTo>
                    <a:pt x="7593" y="54093"/>
                    <a:pt x="6649" y="55036"/>
                    <a:pt x="5491" y="55036"/>
                  </a:cubicBezTo>
                  <a:cubicBezTo>
                    <a:pt x="3604" y="55036"/>
                    <a:pt x="2660" y="52763"/>
                    <a:pt x="3990" y="51433"/>
                  </a:cubicBezTo>
                  <a:cubicBezTo>
                    <a:pt x="4420" y="51003"/>
                    <a:pt x="4948" y="50811"/>
                    <a:pt x="5467" y="50811"/>
                  </a:cubicBezTo>
                  <a:close/>
                  <a:moveTo>
                    <a:pt x="5465" y="58533"/>
                  </a:moveTo>
                  <a:cubicBezTo>
                    <a:pt x="6551" y="58533"/>
                    <a:pt x="7593" y="59378"/>
                    <a:pt x="7593" y="60656"/>
                  </a:cubicBezTo>
                  <a:cubicBezTo>
                    <a:pt x="7593" y="61814"/>
                    <a:pt x="6649" y="62758"/>
                    <a:pt x="5491" y="62758"/>
                  </a:cubicBezTo>
                  <a:cubicBezTo>
                    <a:pt x="3604" y="62758"/>
                    <a:pt x="2660" y="60484"/>
                    <a:pt x="3990" y="59154"/>
                  </a:cubicBezTo>
                  <a:cubicBezTo>
                    <a:pt x="4419" y="58725"/>
                    <a:pt x="4947" y="58533"/>
                    <a:pt x="5465" y="58533"/>
                  </a:cubicBezTo>
                  <a:close/>
                  <a:moveTo>
                    <a:pt x="5467" y="66268"/>
                  </a:moveTo>
                  <a:cubicBezTo>
                    <a:pt x="6552" y="66268"/>
                    <a:pt x="7593" y="67110"/>
                    <a:pt x="7593" y="68377"/>
                  </a:cubicBezTo>
                  <a:cubicBezTo>
                    <a:pt x="7593" y="69550"/>
                    <a:pt x="6649" y="70493"/>
                    <a:pt x="5491" y="70493"/>
                  </a:cubicBezTo>
                  <a:cubicBezTo>
                    <a:pt x="3604" y="70493"/>
                    <a:pt x="2660" y="68220"/>
                    <a:pt x="3990" y="66890"/>
                  </a:cubicBezTo>
                  <a:cubicBezTo>
                    <a:pt x="4420" y="66460"/>
                    <a:pt x="4948" y="66268"/>
                    <a:pt x="5467" y="66268"/>
                  </a:cubicBezTo>
                  <a:close/>
                  <a:moveTo>
                    <a:pt x="5473" y="74000"/>
                  </a:moveTo>
                  <a:cubicBezTo>
                    <a:pt x="6556" y="74000"/>
                    <a:pt x="7593" y="74838"/>
                    <a:pt x="7593" y="76113"/>
                  </a:cubicBezTo>
                  <a:cubicBezTo>
                    <a:pt x="7593" y="77285"/>
                    <a:pt x="6649" y="78229"/>
                    <a:pt x="5491" y="78229"/>
                  </a:cubicBezTo>
                  <a:cubicBezTo>
                    <a:pt x="3604" y="78229"/>
                    <a:pt x="2660" y="75956"/>
                    <a:pt x="3990" y="74626"/>
                  </a:cubicBezTo>
                  <a:cubicBezTo>
                    <a:pt x="4421" y="74194"/>
                    <a:pt x="4953" y="74000"/>
                    <a:pt x="5473" y="74000"/>
                  </a:cubicBezTo>
                  <a:close/>
                  <a:moveTo>
                    <a:pt x="5465" y="81725"/>
                  </a:moveTo>
                  <a:cubicBezTo>
                    <a:pt x="6551" y="81725"/>
                    <a:pt x="7593" y="82571"/>
                    <a:pt x="7593" y="83848"/>
                  </a:cubicBezTo>
                  <a:cubicBezTo>
                    <a:pt x="7593" y="85007"/>
                    <a:pt x="6649" y="85950"/>
                    <a:pt x="5491" y="85950"/>
                  </a:cubicBezTo>
                  <a:cubicBezTo>
                    <a:pt x="3604" y="85950"/>
                    <a:pt x="2660" y="83677"/>
                    <a:pt x="3990" y="82347"/>
                  </a:cubicBezTo>
                  <a:cubicBezTo>
                    <a:pt x="4419" y="81918"/>
                    <a:pt x="4947" y="81725"/>
                    <a:pt x="5465" y="81725"/>
                  </a:cubicBezTo>
                  <a:close/>
                  <a:moveTo>
                    <a:pt x="5467" y="89460"/>
                  </a:moveTo>
                  <a:cubicBezTo>
                    <a:pt x="6552" y="89460"/>
                    <a:pt x="7593" y="90302"/>
                    <a:pt x="7593" y="91570"/>
                  </a:cubicBezTo>
                  <a:cubicBezTo>
                    <a:pt x="7593" y="92742"/>
                    <a:pt x="6649" y="93686"/>
                    <a:pt x="5491" y="93686"/>
                  </a:cubicBezTo>
                  <a:cubicBezTo>
                    <a:pt x="3604" y="93686"/>
                    <a:pt x="2660" y="91413"/>
                    <a:pt x="3990" y="90083"/>
                  </a:cubicBezTo>
                  <a:cubicBezTo>
                    <a:pt x="4420" y="89653"/>
                    <a:pt x="4948" y="89460"/>
                    <a:pt x="5467" y="89460"/>
                  </a:cubicBezTo>
                  <a:close/>
                  <a:moveTo>
                    <a:pt x="5465" y="97182"/>
                  </a:moveTo>
                  <a:cubicBezTo>
                    <a:pt x="6551" y="97182"/>
                    <a:pt x="7593" y="98028"/>
                    <a:pt x="7593" y="99306"/>
                  </a:cubicBezTo>
                  <a:cubicBezTo>
                    <a:pt x="7593" y="100464"/>
                    <a:pt x="6649" y="101422"/>
                    <a:pt x="5491" y="101422"/>
                  </a:cubicBezTo>
                  <a:cubicBezTo>
                    <a:pt x="3604" y="101422"/>
                    <a:pt x="2660" y="99134"/>
                    <a:pt x="3990" y="97804"/>
                  </a:cubicBezTo>
                  <a:cubicBezTo>
                    <a:pt x="4419" y="97375"/>
                    <a:pt x="4947" y="97182"/>
                    <a:pt x="5465" y="97182"/>
                  </a:cubicBezTo>
                  <a:close/>
                  <a:moveTo>
                    <a:pt x="5465" y="104918"/>
                  </a:moveTo>
                  <a:cubicBezTo>
                    <a:pt x="6551" y="104918"/>
                    <a:pt x="7593" y="105763"/>
                    <a:pt x="7593" y="107041"/>
                  </a:cubicBezTo>
                  <a:cubicBezTo>
                    <a:pt x="7593" y="108199"/>
                    <a:pt x="6649" y="109143"/>
                    <a:pt x="5491" y="109143"/>
                  </a:cubicBezTo>
                  <a:cubicBezTo>
                    <a:pt x="3604" y="109143"/>
                    <a:pt x="2660" y="106870"/>
                    <a:pt x="3990" y="105540"/>
                  </a:cubicBezTo>
                  <a:cubicBezTo>
                    <a:pt x="4419" y="105110"/>
                    <a:pt x="4947" y="104918"/>
                    <a:pt x="5465" y="104918"/>
                  </a:cubicBezTo>
                  <a:close/>
                  <a:moveTo>
                    <a:pt x="5467" y="112653"/>
                  </a:moveTo>
                  <a:cubicBezTo>
                    <a:pt x="6552" y="112653"/>
                    <a:pt x="7593" y="113495"/>
                    <a:pt x="7593" y="114763"/>
                  </a:cubicBezTo>
                  <a:cubicBezTo>
                    <a:pt x="7593" y="115935"/>
                    <a:pt x="6649" y="116879"/>
                    <a:pt x="5491" y="116879"/>
                  </a:cubicBezTo>
                  <a:cubicBezTo>
                    <a:pt x="3604" y="116879"/>
                    <a:pt x="2660" y="114605"/>
                    <a:pt x="3990" y="113276"/>
                  </a:cubicBezTo>
                  <a:cubicBezTo>
                    <a:pt x="4420" y="112846"/>
                    <a:pt x="4948" y="112653"/>
                    <a:pt x="5467" y="112653"/>
                  </a:cubicBezTo>
                  <a:close/>
                  <a:moveTo>
                    <a:pt x="5465" y="120375"/>
                  </a:moveTo>
                  <a:cubicBezTo>
                    <a:pt x="6551" y="120375"/>
                    <a:pt x="7593" y="121220"/>
                    <a:pt x="7593" y="122498"/>
                  </a:cubicBezTo>
                  <a:cubicBezTo>
                    <a:pt x="7593" y="123656"/>
                    <a:pt x="6649" y="124600"/>
                    <a:pt x="5491" y="124600"/>
                  </a:cubicBezTo>
                  <a:cubicBezTo>
                    <a:pt x="3604" y="124600"/>
                    <a:pt x="2660" y="122327"/>
                    <a:pt x="3990" y="120997"/>
                  </a:cubicBezTo>
                  <a:cubicBezTo>
                    <a:pt x="4419" y="120567"/>
                    <a:pt x="4947" y="120375"/>
                    <a:pt x="5465" y="120375"/>
                  </a:cubicBezTo>
                  <a:close/>
                  <a:moveTo>
                    <a:pt x="5467" y="128110"/>
                  </a:moveTo>
                  <a:cubicBezTo>
                    <a:pt x="6552" y="128110"/>
                    <a:pt x="7593" y="128952"/>
                    <a:pt x="7593" y="130220"/>
                  </a:cubicBezTo>
                  <a:cubicBezTo>
                    <a:pt x="7593" y="131392"/>
                    <a:pt x="6649" y="132336"/>
                    <a:pt x="5491" y="132336"/>
                  </a:cubicBezTo>
                  <a:cubicBezTo>
                    <a:pt x="3604" y="132336"/>
                    <a:pt x="2660" y="130062"/>
                    <a:pt x="3990" y="128733"/>
                  </a:cubicBezTo>
                  <a:cubicBezTo>
                    <a:pt x="4420" y="128303"/>
                    <a:pt x="4948" y="128110"/>
                    <a:pt x="5467" y="128110"/>
                  </a:cubicBezTo>
                  <a:close/>
                  <a:moveTo>
                    <a:pt x="5465" y="135832"/>
                  </a:moveTo>
                  <a:cubicBezTo>
                    <a:pt x="6551" y="135832"/>
                    <a:pt x="7593" y="136677"/>
                    <a:pt x="7593" y="137955"/>
                  </a:cubicBezTo>
                  <a:cubicBezTo>
                    <a:pt x="7593" y="139114"/>
                    <a:pt x="6649" y="140072"/>
                    <a:pt x="5491" y="140072"/>
                  </a:cubicBezTo>
                  <a:cubicBezTo>
                    <a:pt x="3604" y="140072"/>
                    <a:pt x="2660" y="137784"/>
                    <a:pt x="3990" y="136454"/>
                  </a:cubicBezTo>
                  <a:cubicBezTo>
                    <a:pt x="4419" y="136024"/>
                    <a:pt x="4947" y="135832"/>
                    <a:pt x="5465" y="135832"/>
                  </a:cubicBezTo>
                  <a:close/>
                  <a:moveTo>
                    <a:pt x="5465" y="143568"/>
                  </a:moveTo>
                  <a:cubicBezTo>
                    <a:pt x="6551" y="143568"/>
                    <a:pt x="7593" y="144413"/>
                    <a:pt x="7593" y="145691"/>
                  </a:cubicBezTo>
                  <a:cubicBezTo>
                    <a:pt x="7593" y="146849"/>
                    <a:pt x="6649" y="147793"/>
                    <a:pt x="5491" y="147793"/>
                  </a:cubicBezTo>
                  <a:cubicBezTo>
                    <a:pt x="3604" y="147793"/>
                    <a:pt x="2660" y="145519"/>
                    <a:pt x="3990" y="144190"/>
                  </a:cubicBezTo>
                  <a:cubicBezTo>
                    <a:pt x="4419" y="143760"/>
                    <a:pt x="4947" y="143568"/>
                    <a:pt x="5465" y="143568"/>
                  </a:cubicBezTo>
                  <a:close/>
                  <a:moveTo>
                    <a:pt x="5467" y="151303"/>
                  </a:moveTo>
                  <a:cubicBezTo>
                    <a:pt x="6552" y="151303"/>
                    <a:pt x="7593" y="152145"/>
                    <a:pt x="7593" y="153412"/>
                  </a:cubicBezTo>
                  <a:cubicBezTo>
                    <a:pt x="7593" y="154585"/>
                    <a:pt x="6649" y="155529"/>
                    <a:pt x="5491" y="155529"/>
                  </a:cubicBezTo>
                  <a:cubicBezTo>
                    <a:pt x="3604" y="155529"/>
                    <a:pt x="2660" y="153255"/>
                    <a:pt x="3990" y="151925"/>
                  </a:cubicBezTo>
                  <a:cubicBezTo>
                    <a:pt x="4420" y="151495"/>
                    <a:pt x="4948" y="151303"/>
                    <a:pt x="5467" y="151303"/>
                  </a:cubicBezTo>
                  <a:close/>
                  <a:moveTo>
                    <a:pt x="0" y="0"/>
                  </a:moveTo>
                  <a:lnTo>
                    <a:pt x="0" y="160376"/>
                  </a:lnTo>
                  <a:lnTo>
                    <a:pt x="285722" y="160376"/>
                  </a:lnTo>
                  <a:lnTo>
                    <a:pt x="285722" y="0"/>
                  </a:lnTo>
                  <a:close/>
                </a:path>
              </a:pathLst>
            </a:custGeom>
            <a:solidFill>
              <a:srgbClr val="FFFFFF"/>
            </a:solidFill>
            <a:ln>
              <a:noFill/>
            </a:ln>
            <a:effectLst>
              <a:outerShdw blurRad="57150" rotWithShape="0" algn="bl" dir="5400000" dist="19050">
                <a:srgbClr val="783F04">
                  <a:alpha val="61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
            <p:cNvSpPr/>
            <p:nvPr/>
          </p:nvSpPr>
          <p:spPr>
            <a:xfrm>
              <a:off x="238125" y="111462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p:nvPr/>
          </p:nvSpPr>
          <p:spPr>
            <a:xfrm>
              <a:off x="238125" y="132590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7"/>
            <p:cNvSpPr/>
            <p:nvPr/>
          </p:nvSpPr>
          <p:spPr>
            <a:xfrm>
              <a:off x="238125" y="1747725"/>
              <a:ext cx="99400" cy="3600"/>
            </a:xfrm>
            <a:custGeom>
              <a:rect b="b" l="l" r="r" t="t"/>
              <a:pathLst>
                <a:path extrusionOk="0" h="144" w="3976">
                  <a:moveTo>
                    <a:pt x="0" y="0"/>
                  </a:moveTo>
                  <a:lnTo>
                    <a:pt x="0" y="143"/>
                  </a:lnTo>
                  <a:lnTo>
                    <a:pt x="3861" y="143"/>
                  </a:lnTo>
                  <a:lnTo>
                    <a:pt x="397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p:nvPr/>
          </p:nvSpPr>
          <p:spPr>
            <a:xfrm>
              <a:off x="238125" y="3013875"/>
              <a:ext cx="7138400" cy="3600"/>
            </a:xfrm>
            <a:custGeom>
              <a:rect b="b" l="l" r="r" t="t"/>
              <a:pathLst>
                <a:path extrusionOk="0" h="144" w="285536">
                  <a:moveTo>
                    <a:pt x="0" y="1"/>
                  </a:moveTo>
                  <a:lnTo>
                    <a:pt x="0" y="144"/>
                  </a:lnTo>
                  <a:lnTo>
                    <a:pt x="285536" y="144"/>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
            <p:cNvSpPr/>
            <p:nvPr/>
          </p:nvSpPr>
          <p:spPr>
            <a:xfrm>
              <a:off x="238125" y="3225150"/>
              <a:ext cx="7138400" cy="3250"/>
            </a:xfrm>
            <a:custGeom>
              <a:rect b="b" l="l" r="r" t="t"/>
              <a:pathLst>
                <a:path extrusionOk="0" h="130" w="285536">
                  <a:moveTo>
                    <a:pt x="0" y="0"/>
                  </a:moveTo>
                  <a:lnTo>
                    <a:pt x="0" y="129"/>
                  </a:lnTo>
                  <a:lnTo>
                    <a:pt x="285536" y="129"/>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p:nvPr/>
          </p:nvSpPr>
          <p:spPr>
            <a:xfrm>
              <a:off x="238125" y="3436050"/>
              <a:ext cx="7138400" cy="3250"/>
            </a:xfrm>
            <a:custGeom>
              <a:rect b="b" l="l" r="r" t="t"/>
              <a:pathLst>
                <a:path extrusionOk="0" h="130" w="285536">
                  <a:moveTo>
                    <a:pt x="0" y="1"/>
                  </a:moveTo>
                  <a:lnTo>
                    <a:pt x="0" y="129"/>
                  </a:lnTo>
                  <a:lnTo>
                    <a:pt x="285536" y="129"/>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7"/>
            <p:cNvSpPr/>
            <p:nvPr/>
          </p:nvSpPr>
          <p:spPr>
            <a:xfrm>
              <a:off x="238125" y="3646975"/>
              <a:ext cx="7138400" cy="3575"/>
            </a:xfrm>
            <a:custGeom>
              <a:rect b="b" l="l" r="r" t="t"/>
              <a:pathLst>
                <a:path extrusionOk="0" h="143" w="285536">
                  <a:moveTo>
                    <a:pt x="0" y="0"/>
                  </a:moveTo>
                  <a:lnTo>
                    <a:pt x="0" y="143"/>
                  </a:lnTo>
                  <a:lnTo>
                    <a:pt x="285536" y="143"/>
                  </a:lnTo>
                  <a:lnTo>
                    <a:pt x="285536"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p:nvPr/>
          </p:nvSpPr>
          <p:spPr>
            <a:xfrm>
              <a:off x="238125" y="1536800"/>
              <a:ext cx="7138400" cy="3250"/>
            </a:xfrm>
            <a:custGeom>
              <a:rect b="b" l="l" r="r" t="t"/>
              <a:pathLst>
                <a:path extrusionOk="0" h="130" w="285536">
                  <a:moveTo>
                    <a:pt x="0" y="1"/>
                  </a:moveTo>
                  <a:lnTo>
                    <a:pt x="0" y="130"/>
                  </a:lnTo>
                  <a:lnTo>
                    <a:pt x="4876" y="130"/>
                  </a:lnTo>
                  <a:cubicBezTo>
                    <a:pt x="5076" y="72"/>
                    <a:pt x="5280" y="44"/>
                    <a:pt x="5484" y="44"/>
                  </a:cubicBezTo>
                  <a:cubicBezTo>
                    <a:pt x="5687" y="44"/>
                    <a:pt x="5891" y="72"/>
                    <a:pt x="6091" y="130"/>
                  </a:cubicBezTo>
                  <a:lnTo>
                    <a:pt x="285536" y="130"/>
                  </a:lnTo>
                  <a:lnTo>
                    <a:pt x="285536"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7"/>
            <p:cNvSpPr/>
            <p:nvPr/>
          </p:nvSpPr>
          <p:spPr>
            <a:xfrm>
              <a:off x="337125" y="1747725"/>
              <a:ext cx="750" cy="725"/>
            </a:xfrm>
            <a:custGeom>
              <a:rect b="b" l="l" r="r" t="t"/>
              <a:pathLst>
                <a:path extrusionOk="0" h="29" w="30">
                  <a:moveTo>
                    <a:pt x="1" y="0"/>
                  </a:moveTo>
                  <a:lnTo>
                    <a:pt x="1" y="29"/>
                  </a:lnTo>
                  <a:lnTo>
                    <a:pt x="2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p:nvPr/>
          </p:nvSpPr>
          <p:spPr>
            <a:xfrm>
              <a:off x="413275" y="1747725"/>
              <a:ext cx="6963250" cy="3600"/>
            </a:xfrm>
            <a:custGeom>
              <a:rect b="b" l="l" r="r" t="t"/>
              <a:pathLst>
                <a:path extrusionOk="0" h="144" w="278530">
                  <a:moveTo>
                    <a:pt x="0" y="0"/>
                  </a:moveTo>
                  <a:cubicBezTo>
                    <a:pt x="43" y="43"/>
                    <a:pt x="86" y="86"/>
                    <a:pt x="115" y="143"/>
                  </a:cubicBezTo>
                  <a:lnTo>
                    <a:pt x="278530" y="143"/>
                  </a:lnTo>
                  <a:lnTo>
                    <a:pt x="2785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7"/>
            <p:cNvSpPr/>
            <p:nvPr/>
          </p:nvSpPr>
          <p:spPr>
            <a:xfrm>
              <a:off x="238125" y="1958975"/>
              <a:ext cx="88300" cy="3250"/>
            </a:xfrm>
            <a:custGeom>
              <a:rect b="b" l="l" r="r" t="t"/>
              <a:pathLst>
                <a:path extrusionOk="0" h="130" w="3532">
                  <a:moveTo>
                    <a:pt x="0" y="1"/>
                  </a:moveTo>
                  <a:lnTo>
                    <a:pt x="0" y="130"/>
                  </a:lnTo>
                  <a:lnTo>
                    <a:pt x="3489" y="130"/>
                  </a:lnTo>
                  <a:cubicBezTo>
                    <a:pt x="3503" y="87"/>
                    <a:pt x="3518" y="44"/>
                    <a:pt x="3532"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p:nvPr/>
          </p:nvSpPr>
          <p:spPr>
            <a:xfrm>
              <a:off x="424725" y="1958975"/>
              <a:ext cx="6951800" cy="3250"/>
            </a:xfrm>
            <a:custGeom>
              <a:rect b="b" l="l" r="r" t="t"/>
              <a:pathLst>
                <a:path extrusionOk="0" h="130" w="278072">
                  <a:moveTo>
                    <a:pt x="0" y="1"/>
                  </a:moveTo>
                  <a:cubicBezTo>
                    <a:pt x="29" y="44"/>
                    <a:pt x="43" y="87"/>
                    <a:pt x="57" y="130"/>
                  </a:cubicBezTo>
                  <a:lnTo>
                    <a:pt x="278072" y="130"/>
                  </a:lnTo>
                  <a:lnTo>
                    <a:pt x="278072"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7"/>
            <p:cNvSpPr/>
            <p:nvPr/>
          </p:nvSpPr>
          <p:spPr>
            <a:xfrm>
              <a:off x="238125" y="2169900"/>
              <a:ext cx="85100" cy="3225"/>
            </a:xfrm>
            <a:custGeom>
              <a:rect b="b" l="l" r="r" t="t"/>
              <a:pathLst>
                <a:path extrusionOk="0" h="129" w="3404">
                  <a:moveTo>
                    <a:pt x="0" y="0"/>
                  </a:moveTo>
                  <a:lnTo>
                    <a:pt x="0" y="129"/>
                  </a:lnTo>
                  <a:lnTo>
                    <a:pt x="3403" y="129"/>
                  </a:lnTo>
                  <a:lnTo>
                    <a:pt x="3403" y="43"/>
                  </a:lnTo>
                  <a:cubicBezTo>
                    <a:pt x="3389" y="29"/>
                    <a:pt x="3389" y="14"/>
                    <a:pt x="34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428300" y="2169900"/>
              <a:ext cx="6948575" cy="3225"/>
            </a:xfrm>
            <a:custGeom>
              <a:rect b="b" l="l" r="r" t="t"/>
              <a:pathLst>
                <a:path extrusionOk="0" h="129" w="277943">
                  <a:moveTo>
                    <a:pt x="0" y="0"/>
                  </a:moveTo>
                  <a:cubicBezTo>
                    <a:pt x="0" y="14"/>
                    <a:pt x="0" y="29"/>
                    <a:pt x="0" y="43"/>
                  </a:cubicBezTo>
                  <a:lnTo>
                    <a:pt x="0" y="129"/>
                  </a:lnTo>
                  <a:lnTo>
                    <a:pt x="277943" y="129"/>
                  </a:lnTo>
                  <a:lnTo>
                    <a:pt x="277943"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238125" y="2380800"/>
              <a:ext cx="88675" cy="3600"/>
            </a:xfrm>
            <a:custGeom>
              <a:rect b="b" l="l" r="r" t="t"/>
              <a:pathLst>
                <a:path extrusionOk="0" h="144" w="3547">
                  <a:moveTo>
                    <a:pt x="0" y="0"/>
                  </a:moveTo>
                  <a:lnTo>
                    <a:pt x="0" y="143"/>
                  </a:lnTo>
                  <a:lnTo>
                    <a:pt x="3546" y="143"/>
                  </a:lnTo>
                  <a:cubicBezTo>
                    <a:pt x="3532" y="101"/>
                    <a:pt x="3518" y="58"/>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p:nvPr/>
          </p:nvSpPr>
          <p:spPr>
            <a:xfrm>
              <a:off x="424725" y="2380800"/>
              <a:ext cx="6951800" cy="3600"/>
            </a:xfrm>
            <a:custGeom>
              <a:rect b="b" l="l" r="r" t="t"/>
              <a:pathLst>
                <a:path extrusionOk="0" h="144" w="278072">
                  <a:moveTo>
                    <a:pt x="43" y="0"/>
                  </a:moveTo>
                  <a:cubicBezTo>
                    <a:pt x="29" y="58"/>
                    <a:pt x="14" y="101"/>
                    <a:pt x="0" y="143"/>
                  </a:cubicBezTo>
                  <a:lnTo>
                    <a:pt x="278072" y="143"/>
                  </a:lnTo>
                  <a:lnTo>
                    <a:pt x="278072"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7"/>
            <p:cNvSpPr/>
            <p:nvPr/>
          </p:nvSpPr>
          <p:spPr>
            <a:xfrm>
              <a:off x="238125" y="2592075"/>
              <a:ext cx="100825" cy="3225"/>
            </a:xfrm>
            <a:custGeom>
              <a:rect b="b" l="l" r="r" t="t"/>
              <a:pathLst>
                <a:path extrusionOk="0" h="129" w="4033">
                  <a:moveTo>
                    <a:pt x="0" y="0"/>
                  </a:moveTo>
                  <a:lnTo>
                    <a:pt x="0" y="129"/>
                  </a:lnTo>
                  <a:lnTo>
                    <a:pt x="4032" y="129"/>
                  </a:lnTo>
                  <a:cubicBezTo>
                    <a:pt x="3989" y="86"/>
                    <a:pt x="3947" y="43"/>
                    <a:pt x="3904"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412550" y="2592075"/>
              <a:ext cx="6963975" cy="3225"/>
            </a:xfrm>
            <a:custGeom>
              <a:rect b="b" l="l" r="r" t="t"/>
              <a:pathLst>
                <a:path extrusionOk="0" h="129" w="278559">
                  <a:moveTo>
                    <a:pt x="130" y="0"/>
                  </a:moveTo>
                  <a:cubicBezTo>
                    <a:pt x="87" y="43"/>
                    <a:pt x="44" y="86"/>
                    <a:pt x="1" y="129"/>
                  </a:cubicBezTo>
                  <a:lnTo>
                    <a:pt x="278559" y="129"/>
                  </a:lnTo>
                  <a:lnTo>
                    <a:pt x="278559"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238125" y="2802975"/>
              <a:ext cx="7138400" cy="3250"/>
            </a:xfrm>
            <a:custGeom>
              <a:rect b="b" l="l" r="r" t="t"/>
              <a:pathLst>
                <a:path extrusionOk="0" h="130" w="285536">
                  <a:moveTo>
                    <a:pt x="0" y="0"/>
                  </a:moveTo>
                  <a:lnTo>
                    <a:pt x="0" y="129"/>
                  </a:lnTo>
                  <a:lnTo>
                    <a:pt x="285536" y="129"/>
                  </a:lnTo>
                  <a:lnTo>
                    <a:pt x="285536" y="0"/>
                  </a:lnTo>
                  <a:lnTo>
                    <a:pt x="5791" y="0"/>
                  </a:lnTo>
                  <a:cubicBezTo>
                    <a:pt x="5698" y="15"/>
                    <a:pt x="5602" y="22"/>
                    <a:pt x="5503" y="22"/>
                  </a:cubicBezTo>
                  <a:cubicBezTo>
                    <a:pt x="5405" y="22"/>
                    <a:pt x="5305" y="15"/>
                    <a:pt x="5205"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238125" y="3858225"/>
              <a:ext cx="130500" cy="3250"/>
            </a:xfrm>
            <a:custGeom>
              <a:rect b="b" l="l" r="r" t="t"/>
              <a:pathLst>
                <a:path extrusionOk="0" h="130" w="5220">
                  <a:moveTo>
                    <a:pt x="0" y="1"/>
                  </a:moveTo>
                  <a:lnTo>
                    <a:pt x="0" y="129"/>
                  </a:lnTo>
                  <a:lnTo>
                    <a:pt x="4704" y="129"/>
                  </a:lnTo>
                  <a:cubicBezTo>
                    <a:pt x="4876" y="58"/>
                    <a:pt x="5033" y="15"/>
                    <a:pt x="5219"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7"/>
            <p:cNvSpPr/>
            <p:nvPr/>
          </p:nvSpPr>
          <p:spPr>
            <a:xfrm>
              <a:off x="382900" y="3858225"/>
              <a:ext cx="6993625" cy="3250"/>
            </a:xfrm>
            <a:custGeom>
              <a:rect b="b" l="l" r="r" t="t"/>
              <a:pathLst>
                <a:path extrusionOk="0" h="130" w="279745">
                  <a:moveTo>
                    <a:pt x="0" y="1"/>
                  </a:moveTo>
                  <a:cubicBezTo>
                    <a:pt x="172" y="15"/>
                    <a:pt x="343" y="58"/>
                    <a:pt x="501" y="129"/>
                  </a:cubicBezTo>
                  <a:lnTo>
                    <a:pt x="279745" y="129"/>
                  </a:lnTo>
                  <a:lnTo>
                    <a:pt x="279745"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p:nvPr/>
          </p:nvSpPr>
          <p:spPr>
            <a:xfrm>
              <a:off x="238125" y="4069125"/>
              <a:ext cx="97600" cy="3250"/>
            </a:xfrm>
            <a:custGeom>
              <a:rect b="b" l="l" r="r" t="t"/>
              <a:pathLst>
                <a:path extrusionOk="0" h="130" w="3904">
                  <a:moveTo>
                    <a:pt x="0" y="1"/>
                  </a:moveTo>
                  <a:lnTo>
                    <a:pt x="0" y="130"/>
                  </a:lnTo>
                  <a:lnTo>
                    <a:pt x="3804" y="130"/>
                  </a:lnTo>
                  <a:cubicBezTo>
                    <a:pt x="3832" y="87"/>
                    <a:pt x="3875" y="44"/>
                    <a:pt x="3904" y="1"/>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p:nvPr/>
          </p:nvSpPr>
          <p:spPr>
            <a:xfrm>
              <a:off x="415425" y="4069125"/>
              <a:ext cx="6961100" cy="3250"/>
            </a:xfrm>
            <a:custGeom>
              <a:rect b="b" l="l" r="r" t="t"/>
              <a:pathLst>
                <a:path extrusionOk="0" h="130" w="278444">
                  <a:moveTo>
                    <a:pt x="0" y="1"/>
                  </a:moveTo>
                  <a:cubicBezTo>
                    <a:pt x="43" y="44"/>
                    <a:pt x="72" y="87"/>
                    <a:pt x="115" y="130"/>
                  </a:cubicBezTo>
                  <a:lnTo>
                    <a:pt x="278444" y="130"/>
                  </a:lnTo>
                  <a:lnTo>
                    <a:pt x="278444"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425775" y="4280050"/>
              <a:ext cx="6950750" cy="3600"/>
            </a:xfrm>
            <a:custGeom>
              <a:rect b="b" l="l" r="r" t="t"/>
              <a:pathLst>
                <a:path extrusionOk="0" h="144" w="278030">
                  <a:moveTo>
                    <a:pt x="1" y="0"/>
                  </a:moveTo>
                  <a:cubicBezTo>
                    <a:pt x="15" y="43"/>
                    <a:pt x="30" y="86"/>
                    <a:pt x="44" y="143"/>
                  </a:cubicBezTo>
                  <a:lnTo>
                    <a:pt x="278030" y="143"/>
                  </a:lnTo>
                  <a:lnTo>
                    <a:pt x="278030"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238125" y="4280050"/>
              <a:ext cx="87600" cy="3600"/>
            </a:xfrm>
            <a:custGeom>
              <a:rect b="b" l="l" r="r" t="t"/>
              <a:pathLst>
                <a:path extrusionOk="0" h="144" w="3504">
                  <a:moveTo>
                    <a:pt x="0" y="0"/>
                  </a:moveTo>
                  <a:lnTo>
                    <a:pt x="0" y="143"/>
                  </a:lnTo>
                  <a:lnTo>
                    <a:pt x="3460" y="143"/>
                  </a:lnTo>
                  <a:cubicBezTo>
                    <a:pt x="3475" y="86"/>
                    <a:pt x="3489" y="43"/>
                    <a:pt x="3503"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428300" y="4491300"/>
              <a:ext cx="6948575" cy="3250"/>
            </a:xfrm>
            <a:custGeom>
              <a:rect b="b" l="l" r="r" t="t"/>
              <a:pathLst>
                <a:path extrusionOk="0" h="130" w="277943">
                  <a:moveTo>
                    <a:pt x="0" y="1"/>
                  </a:moveTo>
                  <a:lnTo>
                    <a:pt x="0" y="130"/>
                  </a:lnTo>
                  <a:lnTo>
                    <a:pt x="277943" y="130"/>
                  </a:lnTo>
                  <a:lnTo>
                    <a:pt x="27794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p:nvPr/>
          </p:nvSpPr>
          <p:spPr>
            <a:xfrm>
              <a:off x="238125" y="4491300"/>
              <a:ext cx="85100" cy="3250"/>
            </a:xfrm>
            <a:custGeom>
              <a:rect b="b" l="l" r="r" t="t"/>
              <a:pathLst>
                <a:path extrusionOk="0" h="130" w="3404">
                  <a:moveTo>
                    <a:pt x="0" y="1"/>
                  </a:moveTo>
                  <a:lnTo>
                    <a:pt x="0" y="130"/>
                  </a:lnTo>
                  <a:lnTo>
                    <a:pt x="3403" y="130"/>
                  </a:lnTo>
                  <a:lnTo>
                    <a:pt x="3403" y="1"/>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423650" y="4702225"/>
              <a:ext cx="6952875" cy="3225"/>
            </a:xfrm>
            <a:custGeom>
              <a:rect b="b" l="l" r="r" t="t"/>
              <a:pathLst>
                <a:path extrusionOk="0" h="129" w="278115">
                  <a:moveTo>
                    <a:pt x="57" y="0"/>
                  </a:moveTo>
                  <a:cubicBezTo>
                    <a:pt x="29" y="43"/>
                    <a:pt x="14" y="86"/>
                    <a:pt x="0" y="129"/>
                  </a:cubicBezTo>
                  <a:lnTo>
                    <a:pt x="278115" y="129"/>
                  </a:lnTo>
                  <a:lnTo>
                    <a:pt x="278115" y="0"/>
                  </a:ln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238125" y="4702225"/>
              <a:ext cx="89750" cy="3225"/>
            </a:xfrm>
            <a:custGeom>
              <a:rect b="b" l="l" r="r" t="t"/>
              <a:pathLst>
                <a:path extrusionOk="0" h="129" w="3590">
                  <a:moveTo>
                    <a:pt x="0" y="0"/>
                  </a:moveTo>
                  <a:lnTo>
                    <a:pt x="0" y="129"/>
                  </a:lnTo>
                  <a:lnTo>
                    <a:pt x="3589" y="129"/>
                  </a:lnTo>
                  <a:cubicBezTo>
                    <a:pt x="3575" y="86"/>
                    <a:pt x="3546" y="43"/>
                    <a:pt x="3532" y="0"/>
                  </a:cubicBezTo>
                  <a:close/>
                </a:path>
              </a:pathLst>
            </a:custGeom>
            <a:solidFill>
              <a:srgbClr val="A1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9" name="Google Shape;219;p7"/>
          <p:cNvSpPr txBox="1"/>
          <p:nvPr>
            <p:ph idx="1" type="subTitle"/>
          </p:nvPr>
        </p:nvSpPr>
        <p:spPr>
          <a:xfrm flipH="1">
            <a:off x="1065575" y="1210375"/>
            <a:ext cx="7013100" cy="352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AutoNum type="arabicPeriod"/>
              <a:defRPr sz="1200"/>
            </a:lvl1pPr>
            <a:lvl2pPr lvl="1" rtl="0" algn="ctr">
              <a:lnSpc>
                <a:spcPct val="100000"/>
              </a:lnSpc>
              <a:spcBef>
                <a:spcPts val="0"/>
              </a:spcBef>
              <a:spcAft>
                <a:spcPts val="0"/>
              </a:spcAft>
              <a:buSzPts val="1200"/>
              <a:buFont typeface="Roboto Condensed Light"/>
              <a:buAutoNum type="alphaLcPeriod"/>
              <a:defRPr sz="1200"/>
            </a:lvl2pPr>
            <a:lvl3pPr lvl="2" rtl="0" algn="ctr">
              <a:lnSpc>
                <a:spcPct val="100000"/>
              </a:lnSpc>
              <a:spcBef>
                <a:spcPts val="0"/>
              </a:spcBef>
              <a:spcAft>
                <a:spcPts val="0"/>
              </a:spcAft>
              <a:buSzPts val="1200"/>
              <a:buFont typeface="Roboto Condensed Light"/>
              <a:buAutoNum type="romanLcPeriod"/>
              <a:defRPr sz="1200"/>
            </a:lvl3pPr>
            <a:lvl4pPr lvl="3" rtl="0" algn="ctr">
              <a:lnSpc>
                <a:spcPct val="100000"/>
              </a:lnSpc>
              <a:spcBef>
                <a:spcPts val="0"/>
              </a:spcBef>
              <a:spcAft>
                <a:spcPts val="0"/>
              </a:spcAft>
              <a:buSzPts val="1200"/>
              <a:buFont typeface="Roboto Condensed Light"/>
              <a:buAutoNum type="arabicPeriod"/>
              <a:defRPr sz="1200"/>
            </a:lvl4pPr>
            <a:lvl5pPr lvl="4" rtl="0" algn="ctr">
              <a:lnSpc>
                <a:spcPct val="100000"/>
              </a:lnSpc>
              <a:spcBef>
                <a:spcPts val="0"/>
              </a:spcBef>
              <a:spcAft>
                <a:spcPts val="0"/>
              </a:spcAft>
              <a:buSzPts val="1200"/>
              <a:buFont typeface="Roboto Condensed Light"/>
              <a:buAutoNum type="alphaLcPeriod"/>
              <a:defRPr sz="1200"/>
            </a:lvl5pPr>
            <a:lvl6pPr lvl="5" rtl="0" algn="ctr">
              <a:lnSpc>
                <a:spcPct val="100000"/>
              </a:lnSpc>
              <a:spcBef>
                <a:spcPts val="0"/>
              </a:spcBef>
              <a:spcAft>
                <a:spcPts val="0"/>
              </a:spcAft>
              <a:buSzPts val="1200"/>
              <a:buFont typeface="Roboto Condensed Light"/>
              <a:buAutoNum type="romanLcPeriod"/>
              <a:defRPr sz="1200"/>
            </a:lvl6pPr>
            <a:lvl7pPr lvl="6" rtl="0" algn="ctr">
              <a:lnSpc>
                <a:spcPct val="100000"/>
              </a:lnSpc>
              <a:spcBef>
                <a:spcPts val="0"/>
              </a:spcBef>
              <a:spcAft>
                <a:spcPts val="0"/>
              </a:spcAft>
              <a:buSzPts val="1200"/>
              <a:buFont typeface="Roboto Condensed Light"/>
              <a:buAutoNum type="arabicPeriod"/>
              <a:defRPr sz="1200"/>
            </a:lvl7pPr>
            <a:lvl8pPr lvl="7" rtl="0" algn="ctr">
              <a:lnSpc>
                <a:spcPct val="100000"/>
              </a:lnSpc>
              <a:spcBef>
                <a:spcPts val="0"/>
              </a:spcBef>
              <a:spcAft>
                <a:spcPts val="0"/>
              </a:spcAft>
              <a:buSzPts val="1200"/>
              <a:buFont typeface="Roboto Condensed Light"/>
              <a:buAutoNum type="alphaLcPeriod"/>
              <a:defRPr sz="1200"/>
            </a:lvl8pPr>
            <a:lvl9pPr lvl="8" rtl="0" algn="ctr">
              <a:lnSpc>
                <a:spcPct val="100000"/>
              </a:lnSpc>
              <a:spcBef>
                <a:spcPts val="0"/>
              </a:spcBef>
              <a:spcAft>
                <a:spcPts val="0"/>
              </a:spcAft>
              <a:buSzPts val="1200"/>
              <a:buFont typeface="Roboto Condensed Light"/>
              <a:buAutoNum type="romanLcPeriod"/>
              <a:defRPr sz="1200"/>
            </a:lvl9pPr>
          </a:lstStyle>
          <a:p/>
        </p:txBody>
      </p:sp>
      <p:sp>
        <p:nvSpPr>
          <p:cNvPr id="220" name="Google Shape;220;p7"/>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1" name="Shape 221"/>
        <p:cNvGrpSpPr/>
        <p:nvPr/>
      </p:nvGrpSpPr>
      <p:grpSpPr>
        <a:xfrm>
          <a:off x="0" y="0"/>
          <a:ext cx="0" cy="0"/>
          <a:chOff x="0" y="0"/>
          <a:chExt cx="0" cy="0"/>
        </a:xfrm>
      </p:grpSpPr>
      <p:sp>
        <p:nvSpPr>
          <p:cNvPr id="222" name="Google Shape;222;p8"/>
          <p:cNvSpPr txBox="1"/>
          <p:nvPr>
            <p:ph type="title"/>
          </p:nvPr>
        </p:nvSpPr>
        <p:spPr>
          <a:xfrm>
            <a:off x="2088050" y="1436100"/>
            <a:ext cx="5036400" cy="2271300"/>
          </a:xfrm>
          <a:prstGeom prst="rect">
            <a:avLst/>
          </a:prstGeom>
        </p:spPr>
        <p:txBody>
          <a:bodyPr anchorCtr="0" anchor="ctr" bIns="91425" lIns="91425" spcFirstLastPara="1" rIns="91425" wrap="square" tIns="91425">
            <a:noAutofit/>
          </a:bodyPr>
          <a:lstStyle>
            <a:lvl1pPr lvl="0" algn="ctr">
              <a:spcBef>
                <a:spcPts val="0"/>
              </a:spcBef>
              <a:spcAft>
                <a:spcPts val="0"/>
              </a:spcAft>
              <a:buSzPts val="4800"/>
              <a:buNone/>
              <a:defRPr b="0" sz="6000">
                <a:solidFill>
                  <a:schemeClr val="accent1"/>
                </a:solidFill>
                <a:latin typeface="Chelsea Market"/>
                <a:ea typeface="Chelsea Market"/>
                <a:cs typeface="Chelsea Market"/>
                <a:sym typeface="Chelsea Marke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3" name="Shape 223"/>
        <p:cNvGrpSpPr/>
        <p:nvPr/>
      </p:nvGrpSpPr>
      <p:grpSpPr>
        <a:xfrm>
          <a:off x="0" y="0"/>
          <a:ext cx="0" cy="0"/>
          <a:chOff x="0" y="0"/>
          <a:chExt cx="0" cy="0"/>
        </a:xfrm>
      </p:grpSpPr>
      <p:sp>
        <p:nvSpPr>
          <p:cNvPr id="224" name="Google Shape;224;p9"/>
          <p:cNvSpPr txBox="1"/>
          <p:nvPr>
            <p:ph idx="1" type="subTitle"/>
          </p:nvPr>
        </p:nvSpPr>
        <p:spPr>
          <a:xfrm rot="212600">
            <a:off x="3617177" y="1420654"/>
            <a:ext cx="3281373" cy="696741"/>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25" name="Google Shape;225;p9"/>
          <p:cNvSpPr txBox="1"/>
          <p:nvPr>
            <p:ph idx="2" type="body"/>
          </p:nvPr>
        </p:nvSpPr>
        <p:spPr>
          <a:xfrm rot="212793">
            <a:off x="3062711" y="2459470"/>
            <a:ext cx="4500519" cy="1625510"/>
          </a:xfrm>
          <a:prstGeom prst="rect">
            <a:avLst/>
          </a:prstGeom>
        </p:spPr>
        <p:txBody>
          <a:bodyPr anchorCtr="0" anchor="ctr" bIns="91425" lIns="91425" spcFirstLastPara="1" rIns="91425" wrap="square" tIns="91425">
            <a:noAutofit/>
          </a:bodyPr>
          <a:lstStyle>
            <a:lvl1pPr indent="-381000" lvl="0" marL="457200" rtl="0">
              <a:lnSpc>
                <a:spcPct val="100000"/>
              </a:lnSpc>
              <a:spcBef>
                <a:spcPts val="0"/>
              </a:spcBef>
              <a:spcAft>
                <a:spcPts val="0"/>
              </a:spcAft>
              <a:buClr>
                <a:schemeClr val="accent3"/>
              </a:buClr>
              <a:buSzPts val="2400"/>
              <a:buFont typeface="Nunito Light"/>
              <a:buChar char="●"/>
              <a:defRPr/>
            </a:lvl1pPr>
            <a:lvl2pPr indent="-330200" lvl="1" marL="914400" rtl="0">
              <a:spcBef>
                <a:spcPts val="1600"/>
              </a:spcBef>
              <a:spcAft>
                <a:spcPts val="0"/>
              </a:spcAft>
              <a:buSzPts val="1600"/>
              <a:buFont typeface="Nunito Light"/>
              <a:buChar char="○"/>
              <a:defRPr/>
            </a:lvl2pPr>
            <a:lvl3pPr indent="-323850" lvl="2" marL="1371600" rtl="0">
              <a:spcBef>
                <a:spcPts val="1600"/>
              </a:spcBef>
              <a:spcAft>
                <a:spcPts val="0"/>
              </a:spcAft>
              <a:buSzPts val="1500"/>
              <a:buFont typeface="Nunito Light"/>
              <a:buChar char="■"/>
              <a:defRPr/>
            </a:lvl3pPr>
            <a:lvl4pPr indent="-323850" lvl="3" marL="1828800" rtl="0">
              <a:spcBef>
                <a:spcPts val="1600"/>
              </a:spcBef>
              <a:spcAft>
                <a:spcPts val="0"/>
              </a:spcAft>
              <a:buSzPts val="1500"/>
              <a:buFont typeface="Nunito Light"/>
              <a:buChar char="●"/>
              <a:defRPr/>
            </a:lvl4pPr>
            <a:lvl5pPr indent="-304800" lvl="4" marL="2286000" rtl="0">
              <a:spcBef>
                <a:spcPts val="1600"/>
              </a:spcBef>
              <a:spcAft>
                <a:spcPts val="0"/>
              </a:spcAft>
              <a:buSzPts val="1200"/>
              <a:buFont typeface="Nunito Light"/>
              <a:buChar char="○"/>
              <a:defRPr/>
            </a:lvl5pPr>
            <a:lvl6pPr indent="-304800" lvl="5" marL="2743200" rtl="0">
              <a:spcBef>
                <a:spcPts val="1600"/>
              </a:spcBef>
              <a:spcAft>
                <a:spcPts val="0"/>
              </a:spcAft>
              <a:buSzPts val="1200"/>
              <a:buFont typeface="Nunito Light"/>
              <a:buChar char="■"/>
              <a:defRPr/>
            </a:lvl6pPr>
            <a:lvl7pPr indent="-311150" lvl="6" marL="3200400" rtl="0">
              <a:spcBef>
                <a:spcPts val="1600"/>
              </a:spcBef>
              <a:spcAft>
                <a:spcPts val="0"/>
              </a:spcAft>
              <a:buSzPts val="1300"/>
              <a:buFont typeface="Nunito Light"/>
              <a:buChar char="●"/>
              <a:defRPr/>
            </a:lvl7pPr>
            <a:lvl8pPr indent="-311150" lvl="7" marL="3657600" rtl="0">
              <a:spcBef>
                <a:spcPts val="1600"/>
              </a:spcBef>
              <a:spcAft>
                <a:spcPts val="0"/>
              </a:spcAft>
              <a:buSzPts val="1300"/>
              <a:buFont typeface="Nunito Light"/>
              <a:buChar char="○"/>
              <a:defRPr/>
            </a:lvl8pPr>
            <a:lvl9pPr indent="-304800" lvl="8" marL="4114800" rtl="0">
              <a:spcBef>
                <a:spcPts val="1600"/>
              </a:spcBef>
              <a:spcAft>
                <a:spcPts val="1600"/>
              </a:spcAft>
              <a:buSzPts val="1200"/>
              <a:buFont typeface="Nunito Light"/>
              <a:buChar char="■"/>
              <a:defRPr/>
            </a:lvl9pPr>
          </a:lstStyle>
          <a:p/>
        </p:txBody>
      </p:sp>
      <p:sp>
        <p:nvSpPr>
          <p:cNvPr id="226" name="Google Shape;226;p9"/>
          <p:cNvSpPr txBox="1"/>
          <p:nvPr>
            <p:ph type="title"/>
          </p:nvPr>
        </p:nvSpPr>
        <p:spPr>
          <a:xfrm rot="-552747">
            <a:off x="1147220" y="810655"/>
            <a:ext cx="1933844" cy="149376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None/>
              <a:defRPr b="0" sz="3000">
                <a:solidFill>
                  <a:schemeClr val="accent1"/>
                </a:solidFill>
                <a:latin typeface="Chelsea Market"/>
                <a:ea typeface="Chelsea Market"/>
                <a:cs typeface="Chelsea Market"/>
                <a:sym typeface="Chelsea Market"/>
              </a:defRPr>
            </a:lvl2pPr>
            <a:lvl3pPr lvl="2" rtl="0" algn="ctr">
              <a:spcBef>
                <a:spcPts val="0"/>
              </a:spcBef>
              <a:spcAft>
                <a:spcPts val="0"/>
              </a:spcAft>
              <a:buNone/>
              <a:defRPr b="0" sz="3000">
                <a:solidFill>
                  <a:schemeClr val="accent1"/>
                </a:solidFill>
                <a:latin typeface="Chelsea Market"/>
                <a:ea typeface="Chelsea Market"/>
                <a:cs typeface="Chelsea Market"/>
                <a:sym typeface="Chelsea Market"/>
              </a:defRPr>
            </a:lvl3pPr>
            <a:lvl4pPr lvl="3" rtl="0" algn="ctr">
              <a:spcBef>
                <a:spcPts val="0"/>
              </a:spcBef>
              <a:spcAft>
                <a:spcPts val="0"/>
              </a:spcAft>
              <a:buNone/>
              <a:defRPr b="0" sz="3000">
                <a:solidFill>
                  <a:schemeClr val="accent1"/>
                </a:solidFill>
                <a:latin typeface="Chelsea Market"/>
                <a:ea typeface="Chelsea Market"/>
                <a:cs typeface="Chelsea Market"/>
                <a:sym typeface="Chelsea Market"/>
              </a:defRPr>
            </a:lvl4pPr>
            <a:lvl5pPr lvl="4" rtl="0" algn="ctr">
              <a:spcBef>
                <a:spcPts val="0"/>
              </a:spcBef>
              <a:spcAft>
                <a:spcPts val="0"/>
              </a:spcAft>
              <a:buNone/>
              <a:defRPr b="0" sz="3000">
                <a:solidFill>
                  <a:schemeClr val="accent1"/>
                </a:solidFill>
                <a:latin typeface="Chelsea Market"/>
                <a:ea typeface="Chelsea Market"/>
                <a:cs typeface="Chelsea Market"/>
                <a:sym typeface="Chelsea Market"/>
              </a:defRPr>
            </a:lvl5pPr>
            <a:lvl6pPr lvl="5" rtl="0" algn="ctr">
              <a:spcBef>
                <a:spcPts val="0"/>
              </a:spcBef>
              <a:spcAft>
                <a:spcPts val="0"/>
              </a:spcAft>
              <a:buNone/>
              <a:defRPr b="0" sz="3000">
                <a:solidFill>
                  <a:schemeClr val="accent1"/>
                </a:solidFill>
                <a:latin typeface="Chelsea Market"/>
                <a:ea typeface="Chelsea Market"/>
                <a:cs typeface="Chelsea Market"/>
                <a:sym typeface="Chelsea Market"/>
              </a:defRPr>
            </a:lvl6pPr>
            <a:lvl7pPr lvl="6" rtl="0" algn="ctr">
              <a:spcBef>
                <a:spcPts val="0"/>
              </a:spcBef>
              <a:spcAft>
                <a:spcPts val="0"/>
              </a:spcAft>
              <a:buNone/>
              <a:defRPr b="0" sz="3000">
                <a:solidFill>
                  <a:schemeClr val="accent1"/>
                </a:solidFill>
                <a:latin typeface="Chelsea Market"/>
                <a:ea typeface="Chelsea Market"/>
                <a:cs typeface="Chelsea Market"/>
                <a:sym typeface="Chelsea Market"/>
              </a:defRPr>
            </a:lvl7pPr>
            <a:lvl8pPr lvl="7" rtl="0" algn="ctr">
              <a:spcBef>
                <a:spcPts val="0"/>
              </a:spcBef>
              <a:spcAft>
                <a:spcPts val="0"/>
              </a:spcAft>
              <a:buNone/>
              <a:defRPr b="0" sz="3000">
                <a:solidFill>
                  <a:schemeClr val="accent1"/>
                </a:solidFill>
                <a:latin typeface="Chelsea Market"/>
                <a:ea typeface="Chelsea Market"/>
                <a:cs typeface="Chelsea Market"/>
                <a:sym typeface="Chelsea Market"/>
              </a:defRPr>
            </a:lvl8pPr>
            <a:lvl9pPr lvl="8" rtl="0" algn="ctr">
              <a:spcBef>
                <a:spcPts val="0"/>
              </a:spcBef>
              <a:spcAft>
                <a:spcPts val="0"/>
              </a:spcAft>
              <a:buNone/>
              <a:defRPr b="0" sz="3000">
                <a:solidFill>
                  <a:schemeClr val="accent1"/>
                </a:solidFill>
                <a:latin typeface="Chelsea Market"/>
                <a:ea typeface="Chelsea Market"/>
                <a:cs typeface="Chelsea Market"/>
                <a:sym typeface="Chelsea Marke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7" name="Shape 227"/>
        <p:cNvGrpSpPr/>
        <p:nvPr/>
      </p:nvGrpSpPr>
      <p:grpSpPr>
        <a:xfrm>
          <a:off x="0" y="0"/>
          <a:ext cx="0" cy="0"/>
          <a:chOff x="0" y="0"/>
          <a:chExt cx="0" cy="0"/>
        </a:xfrm>
      </p:grpSpPr>
      <p:sp>
        <p:nvSpPr>
          <p:cNvPr id="228" name="Google Shape;228;p10"/>
          <p:cNvSpPr txBox="1"/>
          <p:nvPr>
            <p:ph type="ctrTitle"/>
          </p:nvPr>
        </p:nvSpPr>
        <p:spPr>
          <a:xfrm flipH="1" rot="248135">
            <a:off x="3749721" y="1355763"/>
            <a:ext cx="4093358" cy="1540326"/>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b="0" sz="3000">
                <a:solidFill>
                  <a:schemeClr val="accent1"/>
                </a:solidFill>
                <a:latin typeface="Chelsea Market"/>
                <a:ea typeface="Chelsea Market"/>
                <a:cs typeface="Chelsea Market"/>
                <a:sym typeface="Chelsea Market"/>
              </a:defRPr>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229" name="Google Shape;229;p10"/>
          <p:cNvSpPr txBox="1"/>
          <p:nvPr>
            <p:ph idx="1" type="subTitle"/>
          </p:nvPr>
        </p:nvSpPr>
        <p:spPr>
          <a:xfrm flipH="1" rot="248338">
            <a:off x="4020764" y="2814667"/>
            <a:ext cx="3420822" cy="1029869"/>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200"/>
              <a:buNone/>
              <a:defRPr/>
            </a:lvl1pPr>
            <a:lvl2pPr lvl="1" rtl="0" algn="ctr">
              <a:lnSpc>
                <a:spcPct val="100000"/>
              </a:lnSpc>
              <a:spcBef>
                <a:spcPts val="0"/>
              </a:spcBef>
              <a:spcAft>
                <a:spcPts val="0"/>
              </a:spcAft>
              <a:buSzPts val="1200"/>
              <a:buNone/>
              <a:defRPr sz="1200"/>
            </a:lvl2pPr>
            <a:lvl3pPr lvl="2" rtl="0" algn="ctr">
              <a:lnSpc>
                <a:spcPct val="100000"/>
              </a:lnSpc>
              <a:spcBef>
                <a:spcPts val="0"/>
              </a:spcBef>
              <a:spcAft>
                <a:spcPts val="0"/>
              </a:spcAft>
              <a:buSzPts val="1200"/>
              <a:buNone/>
              <a:defRPr sz="1200"/>
            </a:lvl3pPr>
            <a:lvl4pPr lvl="3" rtl="0" algn="ctr">
              <a:lnSpc>
                <a:spcPct val="100000"/>
              </a:lnSpc>
              <a:spcBef>
                <a:spcPts val="0"/>
              </a:spcBef>
              <a:spcAft>
                <a:spcPts val="0"/>
              </a:spcAft>
              <a:buSzPts val="1200"/>
              <a:buNone/>
              <a:defRPr sz="1200"/>
            </a:lvl4pPr>
            <a:lvl5pPr lvl="4" rtl="0" algn="ctr">
              <a:lnSpc>
                <a:spcPct val="100000"/>
              </a:lnSpc>
              <a:spcBef>
                <a:spcPts val="0"/>
              </a:spcBef>
              <a:spcAft>
                <a:spcPts val="0"/>
              </a:spcAft>
              <a:buSzPts val="1200"/>
              <a:buNone/>
              <a:defRPr sz="1200"/>
            </a:lvl5pPr>
            <a:lvl6pPr lvl="5" rtl="0" algn="ctr">
              <a:lnSpc>
                <a:spcPct val="100000"/>
              </a:lnSpc>
              <a:spcBef>
                <a:spcPts val="0"/>
              </a:spcBef>
              <a:spcAft>
                <a:spcPts val="0"/>
              </a:spcAft>
              <a:buSzPts val="1200"/>
              <a:buNone/>
              <a:defRPr sz="1200"/>
            </a:lvl6pPr>
            <a:lvl7pPr lvl="6" rtl="0" algn="ctr">
              <a:lnSpc>
                <a:spcPct val="100000"/>
              </a:lnSpc>
              <a:spcBef>
                <a:spcPts val="0"/>
              </a:spcBef>
              <a:spcAft>
                <a:spcPts val="0"/>
              </a:spcAft>
              <a:buSzPts val="1200"/>
              <a:buNone/>
              <a:defRPr sz="1200"/>
            </a:lvl7pPr>
            <a:lvl8pPr lvl="7" rtl="0" algn="ctr">
              <a:lnSpc>
                <a:spcPct val="100000"/>
              </a:lnSpc>
              <a:spcBef>
                <a:spcPts val="0"/>
              </a:spcBef>
              <a:spcAft>
                <a:spcPts val="0"/>
              </a:spcAft>
              <a:buSzPts val="1200"/>
              <a:buNone/>
              <a:defRPr sz="1200"/>
            </a:lvl8pPr>
            <a:lvl9pPr lvl="8" rtl="0" algn="ctr">
              <a:lnSpc>
                <a:spcPct val="100000"/>
              </a:lnSpc>
              <a:spcBef>
                <a:spcPts val="0"/>
              </a:spcBef>
              <a:spcAft>
                <a:spcPts val="0"/>
              </a:spcAft>
              <a:buSzPts val="1200"/>
              <a:buNone/>
              <a:defRPr sz="1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1pPr>
            <a:lvl2pPr lvl="1">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2pPr>
            <a:lvl3pPr lvl="2">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3pPr>
            <a:lvl4pPr lvl="3">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4pPr>
            <a:lvl5pPr lvl="4">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5pPr>
            <a:lvl6pPr lvl="5">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6pPr>
            <a:lvl7pPr lvl="6">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7pPr>
            <a:lvl8pPr lvl="7">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8pPr>
            <a:lvl9pPr lvl="8">
              <a:spcBef>
                <a:spcPts val="0"/>
              </a:spcBef>
              <a:spcAft>
                <a:spcPts val="0"/>
              </a:spcAft>
              <a:buClr>
                <a:schemeClr val="accent1"/>
              </a:buClr>
              <a:buSzPts val="3000"/>
              <a:buFont typeface="Chelsea Market"/>
              <a:buNone/>
              <a:defRPr b="1" sz="3000">
                <a:solidFill>
                  <a:schemeClr val="accent1"/>
                </a:solidFill>
                <a:latin typeface="Chelsea Market"/>
                <a:ea typeface="Chelsea Market"/>
                <a:cs typeface="Chelsea Market"/>
                <a:sym typeface="Chelsea Marke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Signika Negative Light"/>
              <a:buChar char="●"/>
              <a:defRPr sz="1800">
                <a:solidFill>
                  <a:schemeClr val="dk1"/>
                </a:solidFill>
                <a:latin typeface="Signika Negative Light"/>
                <a:ea typeface="Signika Negative Light"/>
                <a:cs typeface="Signika Negative Light"/>
                <a:sym typeface="Signika Negative Light"/>
              </a:defRPr>
            </a:lvl1pPr>
            <a:lvl2pPr indent="-317500" lvl="1" marL="914400">
              <a:lnSpc>
                <a:spcPct val="115000"/>
              </a:lnSpc>
              <a:spcBef>
                <a:spcPts val="1600"/>
              </a:spcBef>
              <a:spcAft>
                <a:spcPts val="0"/>
              </a:spcAft>
              <a:buClr>
                <a:schemeClr val="dk1"/>
              </a:buClr>
              <a:buSzPts val="1400"/>
              <a:buFont typeface="Signika Negative Light"/>
              <a:buChar char="○"/>
              <a:defRPr>
                <a:solidFill>
                  <a:schemeClr val="dk1"/>
                </a:solidFill>
                <a:latin typeface="Signika Negative Light"/>
                <a:ea typeface="Signika Negative Light"/>
                <a:cs typeface="Signika Negative Light"/>
                <a:sym typeface="Signika Negative Light"/>
              </a:defRPr>
            </a:lvl2pPr>
            <a:lvl3pPr indent="-304800" lvl="2" marL="13716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3pPr>
            <a:lvl4pPr indent="-304800" lvl="3" marL="18288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4pPr>
            <a:lvl5pPr indent="-304800" lvl="4" marL="22860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5pPr>
            <a:lvl6pPr indent="-304800" lvl="5" marL="27432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6pPr>
            <a:lvl7pPr indent="-304800" lvl="6" marL="32004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7pPr>
            <a:lvl8pPr indent="-304800" lvl="7" marL="3657600">
              <a:lnSpc>
                <a:spcPct val="115000"/>
              </a:lnSpc>
              <a:spcBef>
                <a:spcPts val="1600"/>
              </a:spcBef>
              <a:spcAft>
                <a:spcPts val="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8pPr>
            <a:lvl9pPr indent="-304800" lvl="8" marL="4114800">
              <a:lnSpc>
                <a:spcPct val="115000"/>
              </a:lnSpc>
              <a:spcBef>
                <a:spcPts val="1600"/>
              </a:spcBef>
              <a:spcAft>
                <a:spcPts val="1600"/>
              </a:spcAft>
              <a:buClr>
                <a:schemeClr val="dk1"/>
              </a:buClr>
              <a:buSzPts val="1200"/>
              <a:buFont typeface="Signika Negative Light"/>
              <a:buChar char="■"/>
              <a:defRPr sz="1200">
                <a:solidFill>
                  <a:schemeClr val="dk1"/>
                </a:solidFill>
                <a:latin typeface="Signika Negative Light"/>
                <a:ea typeface="Signika Negative Light"/>
                <a:cs typeface="Signika Negative Light"/>
                <a:sym typeface="Signika Negative Light"/>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 Id="rId3" Type="http://schemas.openxmlformats.org/officeDocument/2006/relationships/hyperlink" Target="https://www.wcpss.net/domain/75" TargetMode="External"/><Relationship Id="rId4" Type="http://schemas.openxmlformats.org/officeDocument/2006/relationships/hyperlink" Target="https://www.wcpss.net/cms/lib/NC01911451/Centricity/Domain/75/2019-2022%20Family%20Brochure.pdf" TargetMode="External"/><Relationship Id="rId5" Type="http://schemas.openxmlformats.org/officeDocument/2006/relationships/hyperlink" Target="https://drive.google.com/file/d/1k05J5bpQM0Zak5TrlKB3kU1mVIcjMnYq/vie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0"/>
          <p:cNvSpPr txBox="1"/>
          <p:nvPr>
            <p:ph type="ctrTitle"/>
          </p:nvPr>
        </p:nvSpPr>
        <p:spPr>
          <a:xfrm rot="953">
            <a:off x="2293200" y="1404350"/>
            <a:ext cx="4328100" cy="149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E72D53"/>
                </a:solidFill>
              </a:rPr>
              <a:t>AIG</a:t>
            </a:r>
            <a:r>
              <a:rPr lang="en">
                <a:solidFill>
                  <a:srgbClr val="E72D53"/>
                </a:solidFill>
              </a:rPr>
              <a:t> Parent Presentation</a:t>
            </a:r>
            <a:endParaRPr>
              <a:solidFill>
                <a:srgbClr val="E72D53"/>
              </a:solidFill>
            </a:endParaRPr>
          </a:p>
        </p:txBody>
      </p:sp>
      <p:sp>
        <p:nvSpPr>
          <p:cNvPr id="697" name="Google Shape;697;p30"/>
          <p:cNvSpPr txBox="1"/>
          <p:nvPr>
            <p:ph idx="1" type="subTitle"/>
          </p:nvPr>
        </p:nvSpPr>
        <p:spPr>
          <a:xfrm rot="1187">
            <a:off x="3017400" y="3666125"/>
            <a:ext cx="3474000" cy="83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Lead Mine and York Elementary</a:t>
            </a:r>
            <a:endParaRPr/>
          </a:p>
          <a:p>
            <a:pPr indent="0" lvl="0" marL="0" rtl="0" algn="ctr">
              <a:spcBef>
                <a:spcPts val="0"/>
              </a:spcBef>
              <a:spcAft>
                <a:spcPts val="0"/>
              </a:spcAft>
              <a:buNone/>
            </a:pPr>
            <a:r>
              <a:rPr lang="en"/>
              <a:t>Dawn Russo</a:t>
            </a:r>
            <a:endParaRPr/>
          </a:p>
        </p:txBody>
      </p:sp>
      <p:grpSp>
        <p:nvGrpSpPr>
          <p:cNvPr id="698" name="Google Shape;698;p30"/>
          <p:cNvGrpSpPr/>
          <p:nvPr/>
        </p:nvGrpSpPr>
        <p:grpSpPr>
          <a:xfrm>
            <a:off x="6738608" y="542575"/>
            <a:ext cx="1801551" cy="1807551"/>
            <a:chOff x="6966933" y="849500"/>
            <a:chExt cx="1801551" cy="1807551"/>
          </a:xfrm>
        </p:grpSpPr>
        <p:grpSp>
          <p:nvGrpSpPr>
            <p:cNvPr id="699" name="Google Shape;699;p30"/>
            <p:cNvGrpSpPr/>
            <p:nvPr/>
          </p:nvGrpSpPr>
          <p:grpSpPr>
            <a:xfrm rot="475911">
              <a:off x="7069452" y="952018"/>
              <a:ext cx="1596514" cy="1596514"/>
              <a:chOff x="1189525" y="238125"/>
              <a:chExt cx="5208300" cy="5208300"/>
            </a:xfrm>
          </p:grpSpPr>
          <p:sp>
            <p:nvSpPr>
              <p:cNvPr id="700" name="Google Shape;700;p30"/>
              <p:cNvSpPr/>
              <p:nvPr/>
            </p:nvSpPr>
            <p:spPr>
              <a:xfrm>
                <a:off x="1189525" y="238125"/>
                <a:ext cx="5208300" cy="5208300"/>
              </a:xfrm>
              <a:custGeom>
                <a:rect b="b" l="l" r="r" t="t"/>
                <a:pathLst>
                  <a:path extrusionOk="0" h="208332" w="208332">
                    <a:moveTo>
                      <a:pt x="208332" y="0"/>
                    </a:moveTo>
                    <a:lnTo>
                      <a:pt x="208332" y="170651"/>
                    </a:lnTo>
                    <a:cubicBezTo>
                      <a:pt x="208332" y="170912"/>
                      <a:pt x="208332" y="171086"/>
                      <a:pt x="208332" y="171260"/>
                    </a:cubicBezTo>
                    <a:cubicBezTo>
                      <a:pt x="208245" y="171695"/>
                      <a:pt x="208158" y="172043"/>
                      <a:pt x="208071" y="172391"/>
                    </a:cubicBezTo>
                    <a:cubicBezTo>
                      <a:pt x="207984" y="172565"/>
                      <a:pt x="207984" y="172740"/>
                      <a:pt x="207897" y="172914"/>
                    </a:cubicBezTo>
                    <a:cubicBezTo>
                      <a:pt x="207897" y="173001"/>
                      <a:pt x="207810" y="173175"/>
                      <a:pt x="207723" y="173349"/>
                    </a:cubicBezTo>
                    <a:cubicBezTo>
                      <a:pt x="207635" y="173523"/>
                      <a:pt x="207548" y="173697"/>
                      <a:pt x="207461" y="173871"/>
                    </a:cubicBezTo>
                    <a:cubicBezTo>
                      <a:pt x="207287" y="174219"/>
                      <a:pt x="207113" y="174480"/>
                      <a:pt x="206852" y="174741"/>
                    </a:cubicBezTo>
                    <a:cubicBezTo>
                      <a:pt x="206765" y="174915"/>
                      <a:pt x="206678" y="175002"/>
                      <a:pt x="206591" y="175176"/>
                    </a:cubicBezTo>
                    <a:cubicBezTo>
                      <a:pt x="206330" y="175350"/>
                      <a:pt x="206156" y="175611"/>
                      <a:pt x="205895" y="175785"/>
                    </a:cubicBezTo>
                    <a:cubicBezTo>
                      <a:pt x="205808" y="175872"/>
                      <a:pt x="205721" y="175959"/>
                      <a:pt x="205547" y="176046"/>
                    </a:cubicBezTo>
                    <a:cubicBezTo>
                      <a:pt x="205460" y="176133"/>
                      <a:pt x="205373" y="176220"/>
                      <a:pt x="205199" y="176307"/>
                    </a:cubicBezTo>
                    <a:lnTo>
                      <a:pt x="204851" y="176569"/>
                    </a:lnTo>
                    <a:cubicBezTo>
                      <a:pt x="204416" y="176743"/>
                      <a:pt x="204068" y="176917"/>
                      <a:pt x="203632" y="177091"/>
                    </a:cubicBezTo>
                    <a:cubicBezTo>
                      <a:pt x="203458" y="177091"/>
                      <a:pt x="203371" y="177178"/>
                      <a:pt x="203197" y="177178"/>
                    </a:cubicBezTo>
                    <a:lnTo>
                      <a:pt x="202849" y="177265"/>
                    </a:lnTo>
                    <a:cubicBezTo>
                      <a:pt x="202675" y="177265"/>
                      <a:pt x="202588" y="177265"/>
                      <a:pt x="202414" y="177265"/>
                    </a:cubicBezTo>
                    <a:cubicBezTo>
                      <a:pt x="202327" y="177265"/>
                      <a:pt x="202240" y="177265"/>
                      <a:pt x="202153" y="177265"/>
                    </a:cubicBezTo>
                    <a:lnTo>
                      <a:pt x="201892" y="177265"/>
                    </a:lnTo>
                    <a:lnTo>
                      <a:pt x="201283" y="177265"/>
                    </a:lnTo>
                    <a:cubicBezTo>
                      <a:pt x="200848" y="177265"/>
                      <a:pt x="200500" y="177178"/>
                      <a:pt x="200065" y="177091"/>
                    </a:cubicBezTo>
                    <a:cubicBezTo>
                      <a:pt x="199978" y="177004"/>
                      <a:pt x="199890" y="177004"/>
                      <a:pt x="199716" y="176917"/>
                    </a:cubicBezTo>
                    <a:cubicBezTo>
                      <a:pt x="194147" y="175089"/>
                      <a:pt x="189187" y="166996"/>
                      <a:pt x="189187" y="166996"/>
                    </a:cubicBezTo>
                    <a:cubicBezTo>
                      <a:pt x="189187" y="166996"/>
                      <a:pt x="120178" y="208332"/>
                      <a:pt x="37594" y="208332"/>
                    </a:cubicBezTo>
                    <a:lnTo>
                      <a:pt x="0" y="208332"/>
                    </a:lnTo>
                    <a:lnTo>
                      <a:pt x="0" y="0"/>
                    </a:lnTo>
                    <a:close/>
                  </a:path>
                </a:pathLst>
              </a:custGeom>
              <a:solidFill>
                <a:srgbClr val="FFE49E"/>
              </a:solidFill>
              <a:ln>
                <a:noFill/>
              </a:ln>
              <a:effectLst>
                <a:outerShdw blurRad="100013" rotWithShape="0" algn="bl" dir="5400000" dist="19050">
                  <a:srgbClr val="999999">
                    <a:alpha val="4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6221575" y="4671900"/>
                <a:ext cx="21800" cy="25"/>
              </a:xfrm>
              <a:custGeom>
                <a:rect b="b" l="l" r="r" t="t"/>
                <a:pathLst>
                  <a:path extrusionOk="0" h="1" w="872">
                    <a:moveTo>
                      <a:pt x="871" y="1"/>
                    </a:moveTo>
                    <a:cubicBezTo>
                      <a:pt x="784" y="1"/>
                      <a:pt x="697" y="1"/>
                      <a:pt x="610" y="1"/>
                    </a:cubicBezTo>
                    <a:cubicBezTo>
                      <a:pt x="349" y="1"/>
                      <a:pt x="175" y="1"/>
                      <a:pt x="1" y="1"/>
                    </a:cubicBezTo>
                    <a:lnTo>
                      <a:pt x="610" y="1"/>
                    </a:lnTo>
                    <a:close/>
                  </a:path>
                </a:pathLst>
              </a:custGeom>
              <a:solidFill>
                <a:srgbClr val="F0DC7F"/>
              </a:solidFill>
              <a:ln>
                <a:noFill/>
              </a:ln>
              <a:effectLst>
                <a:outerShdw blurRad="57150" rotWithShape="0" algn="bl" dir="5400000" dist="19050">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1189525" y="238125"/>
                <a:ext cx="5208300" cy="965950"/>
              </a:xfrm>
              <a:custGeom>
                <a:rect b="b" l="l" r="r" t="t"/>
                <a:pathLst>
                  <a:path extrusionOk="0" h="38638" w="208332">
                    <a:moveTo>
                      <a:pt x="0" y="0"/>
                    </a:moveTo>
                    <a:lnTo>
                      <a:pt x="208332" y="0"/>
                    </a:lnTo>
                    <a:lnTo>
                      <a:pt x="208332" y="38638"/>
                    </a:lnTo>
                    <a:lnTo>
                      <a:pt x="0" y="38638"/>
                    </a:lnTo>
                    <a:close/>
                  </a:path>
                </a:pathLst>
              </a:custGeom>
              <a:gradFill>
                <a:gsLst>
                  <a:gs pos="0">
                    <a:srgbClr val="FFE49E"/>
                  </a:gs>
                  <a:gs pos="100000">
                    <a:srgbClr val="DAC489">
                      <a:alpha val="3098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2129350" y="4406475"/>
                <a:ext cx="4268475" cy="1039950"/>
              </a:xfrm>
              <a:custGeom>
                <a:rect b="b" l="l" r="r" t="t"/>
                <a:pathLst>
                  <a:path extrusionOk="0" h="41598" w="170739">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rgbClr val="FFE49E"/>
              </a:solidFill>
              <a:ln>
                <a:noFill/>
              </a:ln>
              <a:effectLst>
                <a:outerShdw blurRad="57150" rotWithShape="0" algn="bl" dir="5400000" dist="19050">
                  <a:srgbClr val="783F04">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4" name="Google Shape;704;p30"/>
            <p:cNvSpPr/>
            <p:nvPr/>
          </p:nvSpPr>
          <p:spPr>
            <a:xfrm rot="475911">
              <a:off x="7268000" y="2249519"/>
              <a:ext cx="1308427" cy="318779"/>
            </a:xfrm>
            <a:custGeom>
              <a:rect b="b" l="l" r="r" t="t"/>
              <a:pathLst>
                <a:path extrusionOk="0" h="41598" w="170739">
                  <a:moveTo>
                    <a:pt x="170739" y="3917"/>
                  </a:moveTo>
                  <a:lnTo>
                    <a:pt x="170739" y="8877"/>
                  </a:lnTo>
                  <a:cubicBezTo>
                    <a:pt x="170042" y="20973"/>
                    <a:pt x="153073" y="25760"/>
                    <a:pt x="133928" y="30894"/>
                  </a:cubicBezTo>
                  <a:cubicBezTo>
                    <a:pt x="115392" y="35854"/>
                    <a:pt x="63179" y="41598"/>
                    <a:pt x="44121" y="41598"/>
                  </a:cubicBezTo>
                  <a:lnTo>
                    <a:pt x="1" y="41598"/>
                  </a:lnTo>
                  <a:cubicBezTo>
                    <a:pt x="82585" y="41598"/>
                    <a:pt x="151594" y="1"/>
                    <a:pt x="151594" y="1"/>
                  </a:cubicBezTo>
                  <a:cubicBezTo>
                    <a:pt x="151594" y="1"/>
                    <a:pt x="156554" y="8442"/>
                    <a:pt x="162123" y="10183"/>
                  </a:cubicBezTo>
                  <a:cubicBezTo>
                    <a:pt x="162297" y="10270"/>
                    <a:pt x="162385" y="10270"/>
                    <a:pt x="162472" y="10357"/>
                  </a:cubicBezTo>
                  <a:cubicBezTo>
                    <a:pt x="162733" y="10357"/>
                    <a:pt x="162907" y="10444"/>
                    <a:pt x="163081" y="10444"/>
                  </a:cubicBezTo>
                  <a:cubicBezTo>
                    <a:pt x="163342" y="10531"/>
                    <a:pt x="163516" y="10531"/>
                    <a:pt x="163690" y="10531"/>
                  </a:cubicBezTo>
                  <a:cubicBezTo>
                    <a:pt x="163864" y="10531"/>
                    <a:pt x="164038" y="10531"/>
                    <a:pt x="164212" y="10531"/>
                  </a:cubicBezTo>
                  <a:lnTo>
                    <a:pt x="164560" y="10531"/>
                  </a:lnTo>
                  <a:cubicBezTo>
                    <a:pt x="164647" y="10531"/>
                    <a:pt x="164734" y="10531"/>
                    <a:pt x="164821" y="10531"/>
                  </a:cubicBezTo>
                  <a:cubicBezTo>
                    <a:pt x="164995" y="10531"/>
                    <a:pt x="165082" y="10531"/>
                    <a:pt x="165256" y="10531"/>
                  </a:cubicBezTo>
                  <a:lnTo>
                    <a:pt x="165604" y="10444"/>
                  </a:lnTo>
                  <a:cubicBezTo>
                    <a:pt x="165778" y="10444"/>
                    <a:pt x="165865" y="10444"/>
                    <a:pt x="166039" y="10357"/>
                  </a:cubicBezTo>
                  <a:cubicBezTo>
                    <a:pt x="166475" y="10270"/>
                    <a:pt x="166823" y="10096"/>
                    <a:pt x="167258" y="9835"/>
                  </a:cubicBezTo>
                  <a:cubicBezTo>
                    <a:pt x="167345" y="9747"/>
                    <a:pt x="167519" y="9660"/>
                    <a:pt x="167606" y="9573"/>
                  </a:cubicBezTo>
                  <a:cubicBezTo>
                    <a:pt x="167780" y="9573"/>
                    <a:pt x="167867" y="9486"/>
                    <a:pt x="167954" y="9312"/>
                  </a:cubicBezTo>
                  <a:cubicBezTo>
                    <a:pt x="168128" y="9225"/>
                    <a:pt x="168215" y="9138"/>
                    <a:pt x="168302" y="9051"/>
                  </a:cubicBezTo>
                  <a:cubicBezTo>
                    <a:pt x="168563" y="8877"/>
                    <a:pt x="168737" y="8616"/>
                    <a:pt x="168998" y="8442"/>
                  </a:cubicBezTo>
                  <a:cubicBezTo>
                    <a:pt x="169085" y="8268"/>
                    <a:pt x="169172" y="8181"/>
                    <a:pt x="169259" y="8007"/>
                  </a:cubicBezTo>
                  <a:cubicBezTo>
                    <a:pt x="169520" y="7746"/>
                    <a:pt x="169694" y="7485"/>
                    <a:pt x="169868" y="7137"/>
                  </a:cubicBezTo>
                  <a:cubicBezTo>
                    <a:pt x="169955" y="6963"/>
                    <a:pt x="170042" y="6789"/>
                    <a:pt x="170130" y="6615"/>
                  </a:cubicBezTo>
                  <a:cubicBezTo>
                    <a:pt x="170217" y="6441"/>
                    <a:pt x="170217" y="6267"/>
                    <a:pt x="170304" y="6180"/>
                  </a:cubicBezTo>
                  <a:cubicBezTo>
                    <a:pt x="170391" y="6006"/>
                    <a:pt x="170391" y="5831"/>
                    <a:pt x="170478" y="5657"/>
                  </a:cubicBezTo>
                  <a:cubicBezTo>
                    <a:pt x="170565" y="5309"/>
                    <a:pt x="170652" y="4961"/>
                    <a:pt x="170739" y="4526"/>
                  </a:cubicBezTo>
                  <a:cubicBezTo>
                    <a:pt x="170739" y="4352"/>
                    <a:pt x="170739" y="4178"/>
                    <a:pt x="170739" y="3917"/>
                  </a:cubicBezTo>
                  <a:close/>
                </a:path>
              </a:pathLst>
            </a:custGeom>
            <a:solidFill>
              <a:srgbClr val="F7D3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5" name="Google Shape;705;p30"/>
          <p:cNvSpPr/>
          <p:nvPr/>
        </p:nvSpPr>
        <p:spPr>
          <a:xfrm rot="5920567">
            <a:off x="7640148" y="284064"/>
            <a:ext cx="295463" cy="760102"/>
          </a:xfrm>
          <a:custGeom>
            <a:rect b="b" l="l" r="r" t="t"/>
            <a:pathLst>
              <a:path extrusionOk="0" h="87700" w="45249">
                <a:moveTo>
                  <a:pt x="676" y="1"/>
                </a:moveTo>
                <a:lnTo>
                  <a:pt x="193" y="290"/>
                </a:lnTo>
                <a:lnTo>
                  <a:pt x="1" y="387"/>
                </a:lnTo>
                <a:lnTo>
                  <a:pt x="3088" y="82489"/>
                </a:lnTo>
                <a:lnTo>
                  <a:pt x="3667" y="82972"/>
                </a:lnTo>
                <a:lnTo>
                  <a:pt x="4149" y="82586"/>
                </a:lnTo>
                <a:lnTo>
                  <a:pt x="4631" y="82296"/>
                </a:lnTo>
                <a:lnTo>
                  <a:pt x="5114" y="82682"/>
                </a:lnTo>
                <a:lnTo>
                  <a:pt x="5693" y="83165"/>
                </a:lnTo>
                <a:lnTo>
                  <a:pt x="6175" y="82875"/>
                </a:lnTo>
                <a:lnTo>
                  <a:pt x="6657" y="82489"/>
                </a:lnTo>
                <a:lnTo>
                  <a:pt x="7236" y="82972"/>
                </a:lnTo>
                <a:lnTo>
                  <a:pt x="7719" y="83358"/>
                </a:lnTo>
                <a:lnTo>
                  <a:pt x="8201" y="83068"/>
                </a:lnTo>
                <a:lnTo>
                  <a:pt x="8683" y="82779"/>
                </a:lnTo>
                <a:lnTo>
                  <a:pt x="9262" y="83165"/>
                </a:lnTo>
                <a:lnTo>
                  <a:pt x="9745" y="83647"/>
                </a:lnTo>
                <a:lnTo>
                  <a:pt x="10227" y="83358"/>
                </a:lnTo>
                <a:lnTo>
                  <a:pt x="10806" y="82972"/>
                </a:lnTo>
                <a:lnTo>
                  <a:pt x="11288" y="83454"/>
                </a:lnTo>
                <a:lnTo>
                  <a:pt x="11771" y="83840"/>
                </a:lnTo>
                <a:lnTo>
                  <a:pt x="11867" y="83840"/>
                </a:lnTo>
                <a:lnTo>
                  <a:pt x="12350" y="83550"/>
                </a:lnTo>
                <a:lnTo>
                  <a:pt x="12832" y="83261"/>
                </a:lnTo>
                <a:lnTo>
                  <a:pt x="13314" y="83647"/>
                </a:lnTo>
                <a:lnTo>
                  <a:pt x="13797" y="84129"/>
                </a:lnTo>
                <a:lnTo>
                  <a:pt x="13893" y="84129"/>
                </a:lnTo>
                <a:lnTo>
                  <a:pt x="14376" y="83743"/>
                </a:lnTo>
                <a:lnTo>
                  <a:pt x="14858" y="83454"/>
                </a:lnTo>
                <a:lnTo>
                  <a:pt x="15340" y="83936"/>
                </a:lnTo>
                <a:lnTo>
                  <a:pt x="15919" y="84322"/>
                </a:lnTo>
                <a:lnTo>
                  <a:pt x="16402" y="84033"/>
                </a:lnTo>
                <a:lnTo>
                  <a:pt x="16884" y="83743"/>
                </a:lnTo>
                <a:lnTo>
                  <a:pt x="17366" y="84129"/>
                </a:lnTo>
                <a:lnTo>
                  <a:pt x="17945" y="84612"/>
                </a:lnTo>
                <a:lnTo>
                  <a:pt x="18428" y="84226"/>
                </a:lnTo>
                <a:lnTo>
                  <a:pt x="18910" y="83936"/>
                </a:lnTo>
                <a:lnTo>
                  <a:pt x="19392" y="84322"/>
                </a:lnTo>
                <a:lnTo>
                  <a:pt x="19971" y="84805"/>
                </a:lnTo>
                <a:lnTo>
                  <a:pt x="20454" y="84515"/>
                </a:lnTo>
                <a:lnTo>
                  <a:pt x="20936" y="84226"/>
                </a:lnTo>
                <a:lnTo>
                  <a:pt x="21515" y="84612"/>
                </a:lnTo>
                <a:lnTo>
                  <a:pt x="21997" y="85094"/>
                </a:lnTo>
                <a:lnTo>
                  <a:pt x="22480" y="84708"/>
                </a:lnTo>
                <a:lnTo>
                  <a:pt x="22962" y="84419"/>
                </a:lnTo>
                <a:lnTo>
                  <a:pt x="23541" y="84901"/>
                </a:lnTo>
                <a:lnTo>
                  <a:pt x="24023" y="85287"/>
                </a:lnTo>
                <a:lnTo>
                  <a:pt x="24120" y="85287"/>
                </a:lnTo>
                <a:lnTo>
                  <a:pt x="24602" y="84998"/>
                </a:lnTo>
                <a:lnTo>
                  <a:pt x="25085" y="84612"/>
                </a:lnTo>
                <a:lnTo>
                  <a:pt x="25567" y="85094"/>
                </a:lnTo>
                <a:lnTo>
                  <a:pt x="26049" y="85576"/>
                </a:lnTo>
                <a:lnTo>
                  <a:pt x="26146" y="85576"/>
                </a:lnTo>
                <a:lnTo>
                  <a:pt x="26628" y="85191"/>
                </a:lnTo>
                <a:lnTo>
                  <a:pt x="27111" y="84901"/>
                </a:lnTo>
                <a:lnTo>
                  <a:pt x="27593" y="85287"/>
                </a:lnTo>
                <a:lnTo>
                  <a:pt x="28075" y="85769"/>
                </a:lnTo>
                <a:lnTo>
                  <a:pt x="28172" y="85769"/>
                </a:lnTo>
                <a:lnTo>
                  <a:pt x="28654" y="85480"/>
                </a:lnTo>
                <a:lnTo>
                  <a:pt x="29137" y="85094"/>
                </a:lnTo>
                <a:lnTo>
                  <a:pt x="29619" y="85576"/>
                </a:lnTo>
                <a:lnTo>
                  <a:pt x="30198" y="85962"/>
                </a:lnTo>
                <a:lnTo>
                  <a:pt x="30680" y="85673"/>
                </a:lnTo>
                <a:lnTo>
                  <a:pt x="31163" y="85384"/>
                </a:lnTo>
                <a:lnTo>
                  <a:pt x="31645" y="85769"/>
                </a:lnTo>
                <a:lnTo>
                  <a:pt x="32224" y="86252"/>
                </a:lnTo>
                <a:lnTo>
                  <a:pt x="32706" y="85962"/>
                </a:lnTo>
                <a:lnTo>
                  <a:pt x="33189" y="85576"/>
                </a:lnTo>
                <a:lnTo>
                  <a:pt x="33768" y="86059"/>
                </a:lnTo>
                <a:lnTo>
                  <a:pt x="34250" y="86445"/>
                </a:lnTo>
                <a:lnTo>
                  <a:pt x="34732" y="86155"/>
                </a:lnTo>
                <a:lnTo>
                  <a:pt x="35215" y="85866"/>
                </a:lnTo>
                <a:lnTo>
                  <a:pt x="35794" y="86252"/>
                </a:lnTo>
                <a:lnTo>
                  <a:pt x="36276" y="86734"/>
                </a:lnTo>
                <a:lnTo>
                  <a:pt x="36855" y="86445"/>
                </a:lnTo>
                <a:lnTo>
                  <a:pt x="37337" y="86059"/>
                </a:lnTo>
                <a:lnTo>
                  <a:pt x="37820" y="86541"/>
                </a:lnTo>
                <a:lnTo>
                  <a:pt x="38302" y="86927"/>
                </a:lnTo>
                <a:lnTo>
                  <a:pt x="38398" y="86927"/>
                </a:lnTo>
                <a:lnTo>
                  <a:pt x="38881" y="86638"/>
                </a:lnTo>
                <a:lnTo>
                  <a:pt x="39363" y="86348"/>
                </a:lnTo>
                <a:lnTo>
                  <a:pt x="39846" y="86734"/>
                </a:lnTo>
                <a:lnTo>
                  <a:pt x="40328" y="87217"/>
                </a:lnTo>
                <a:lnTo>
                  <a:pt x="40424" y="87217"/>
                </a:lnTo>
                <a:lnTo>
                  <a:pt x="40907" y="86831"/>
                </a:lnTo>
                <a:lnTo>
                  <a:pt x="41389" y="86541"/>
                </a:lnTo>
                <a:lnTo>
                  <a:pt x="41872" y="87024"/>
                </a:lnTo>
                <a:lnTo>
                  <a:pt x="42450" y="87410"/>
                </a:lnTo>
                <a:lnTo>
                  <a:pt x="42933" y="87120"/>
                </a:lnTo>
                <a:lnTo>
                  <a:pt x="43415" y="86734"/>
                </a:lnTo>
                <a:lnTo>
                  <a:pt x="43898" y="87217"/>
                </a:lnTo>
                <a:lnTo>
                  <a:pt x="44477" y="87603"/>
                </a:lnTo>
                <a:lnTo>
                  <a:pt x="44477" y="87699"/>
                </a:lnTo>
                <a:lnTo>
                  <a:pt x="44959" y="87313"/>
                </a:lnTo>
                <a:lnTo>
                  <a:pt x="45248" y="87120"/>
                </a:lnTo>
                <a:lnTo>
                  <a:pt x="42258" y="5403"/>
                </a:lnTo>
                <a:lnTo>
                  <a:pt x="41968" y="5210"/>
                </a:lnTo>
                <a:lnTo>
                  <a:pt x="41486" y="4728"/>
                </a:lnTo>
                <a:lnTo>
                  <a:pt x="41003" y="5017"/>
                </a:lnTo>
                <a:lnTo>
                  <a:pt x="40521" y="5403"/>
                </a:lnTo>
                <a:lnTo>
                  <a:pt x="39942" y="4921"/>
                </a:lnTo>
                <a:lnTo>
                  <a:pt x="39460" y="4535"/>
                </a:lnTo>
                <a:lnTo>
                  <a:pt x="38977" y="4824"/>
                </a:lnTo>
                <a:lnTo>
                  <a:pt x="38398" y="5114"/>
                </a:lnTo>
                <a:lnTo>
                  <a:pt x="37916" y="4728"/>
                </a:lnTo>
                <a:lnTo>
                  <a:pt x="37434" y="4246"/>
                </a:lnTo>
                <a:lnTo>
                  <a:pt x="37337" y="4246"/>
                </a:lnTo>
                <a:lnTo>
                  <a:pt x="36855" y="4632"/>
                </a:lnTo>
                <a:lnTo>
                  <a:pt x="36372" y="4921"/>
                </a:lnTo>
                <a:lnTo>
                  <a:pt x="35890" y="4439"/>
                </a:lnTo>
                <a:lnTo>
                  <a:pt x="35408" y="4053"/>
                </a:lnTo>
                <a:lnTo>
                  <a:pt x="35311" y="4053"/>
                </a:lnTo>
                <a:lnTo>
                  <a:pt x="34829" y="4342"/>
                </a:lnTo>
                <a:lnTo>
                  <a:pt x="34346" y="4632"/>
                </a:lnTo>
                <a:lnTo>
                  <a:pt x="33864" y="4246"/>
                </a:lnTo>
                <a:lnTo>
                  <a:pt x="33382" y="3763"/>
                </a:lnTo>
                <a:lnTo>
                  <a:pt x="33285" y="3763"/>
                </a:lnTo>
                <a:lnTo>
                  <a:pt x="32803" y="4149"/>
                </a:lnTo>
                <a:lnTo>
                  <a:pt x="32320" y="4439"/>
                </a:lnTo>
                <a:lnTo>
                  <a:pt x="31838" y="3956"/>
                </a:lnTo>
                <a:lnTo>
                  <a:pt x="31259" y="3570"/>
                </a:lnTo>
                <a:lnTo>
                  <a:pt x="30777" y="3860"/>
                </a:lnTo>
                <a:lnTo>
                  <a:pt x="30294" y="4149"/>
                </a:lnTo>
                <a:lnTo>
                  <a:pt x="29812" y="3763"/>
                </a:lnTo>
                <a:lnTo>
                  <a:pt x="29233" y="3281"/>
                </a:lnTo>
                <a:lnTo>
                  <a:pt x="28751" y="3667"/>
                </a:lnTo>
                <a:lnTo>
                  <a:pt x="28268" y="3956"/>
                </a:lnTo>
                <a:lnTo>
                  <a:pt x="27689" y="3474"/>
                </a:lnTo>
                <a:lnTo>
                  <a:pt x="27207" y="3088"/>
                </a:lnTo>
                <a:lnTo>
                  <a:pt x="26725" y="3377"/>
                </a:lnTo>
                <a:lnTo>
                  <a:pt x="26242" y="3763"/>
                </a:lnTo>
                <a:lnTo>
                  <a:pt x="25663" y="3281"/>
                </a:lnTo>
                <a:lnTo>
                  <a:pt x="25181" y="2895"/>
                </a:lnTo>
                <a:lnTo>
                  <a:pt x="25085" y="2798"/>
                </a:lnTo>
                <a:lnTo>
                  <a:pt x="24602" y="3184"/>
                </a:lnTo>
                <a:lnTo>
                  <a:pt x="24120" y="3474"/>
                </a:lnTo>
                <a:lnTo>
                  <a:pt x="23637" y="3088"/>
                </a:lnTo>
                <a:lnTo>
                  <a:pt x="23155" y="2605"/>
                </a:lnTo>
                <a:lnTo>
                  <a:pt x="23059" y="2605"/>
                </a:lnTo>
                <a:lnTo>
                  <a:pt x="22576" y="2895"/>
                </a:lnTo>
                <a:lnTo>
                  <a:pt x="22094" y="3281"/>
                </a:lnTo>
                <a:lnTo>
                  <a:pt x="21611" y="2798"/>
                </a:lnTo>
                <a:lnTo>
                  <a:pt x="21129" y="2413"/>
                </a:lnTo>
                <a:lnTo>
                  <a:pt x="21033" y="2413"/>
                </a:lnTo>
                <a:lnTo>
                  <a:pt x="20550" y="2702"/>
                </a:lnTo>
                <a:lnTo>
                  <a:pt x="20068" y="2991"/>
                </a:lnTo>
                <a:lnTo>
                  <a:pt x="19585" y="2605"/>
                </a:lnTo>
                <a:lnTo>
                  <a:pt x="19007" y="2123"/>
                </a:lnTo>
                <a:lnTo>
                  <a:pt x="18524" y="2413"/>
                </a:lnTo>
                <a:lnTo>
                  <a:pt x="18042" y="2798"/>
                </a:lnTo>
                <a:lnTo>
                  <a:pt x="17559" y="2316"/>
                </a:lnTo>
                <a:lnTo>
                  <a:pt x="16981" y="1930"/>
                </a:lnTo>
                <a:lnTo>
                  <a:pt x="16498" y="2220"/>
                </a:lnTo>
                <a:lnTo>
                  <a:pt x="16016" y="2509"/>
                </a:lnTo>
                <a:lnTo>
                  <a:pt x="15437" y="2123"/>
                </a:lnTo>
                <a:lnTo>
                  <a:pt x="14955" y="1641"/>
                </a:lnTo>
                <a:lnTo>
                  <a:pt x="14472" y="2027"/>
                </a:lnTo>
                <a:lnTo>
                  <a:pt x="13990" y="2316"/>
                </a:lnTo>
                <a:lnTo>
                  <a:pt x="13411" y="1834"/>
                </a:lnTo>
                <a:lnTo>
                  <a:pt x="12928" y="1448"/>
                </a:lnTo>
                <a:lnTo>
                  <a:pt x="12350" y="1737"/>
                </a:lnTo>
                <a:lnTo>
                  <a:pt x="11867" y="2027"/>
                </a:lnTo>
                <a:lnTo>
                  <a:pt x="11385" y="1641"/>
                </a:lnTo>
                <a:lnTo>
                  <a:pt x="10902" y="1158"/>
                </a:lnTo>
                <a:lnTo>
                  <a:pt x="10806" y="1158"/>
                </a:lnTo>
                <a:lnTo>
                  <a:pt x="10324" y="1448"/>
                </a:lnTo>
                <a:lnTo>
                  <a:pt x="9841" y="1834"/>
                </a:lnTo>
                <a:lnTo>
                  <a:pt x="9359" y="1351"/>
                </a:lnTo>
                <a:lnTo>
                  <a:pt x="8876" y="965"/>
                </a:lnTo>
                <a:lnTo>
                  <a:pt x="8780" y="965"/>
                </a:lnTo>
                <a:lnTo>
                  <a:pt x="8298" y="1255"/>
                </a:lnTo>
                <a:lnTo>
                  <a:pt x="7815" y="1544"/>
                </a:lnTo>
                <a:lnTo>
                  <a:pt x="7333" y="1158"/>
                </a:lnTo>
                <a:lnTo>
                  <a:pt x="6754" y="676"/>
                </a:lnTo>
                <a:lnTo>
                  <a:pt x="6272" y="1062"/>
                </a:lnTo>
                <a:lnTo>
                  <a:pt x="5789" y="1351"/>
                </a:lnTo>
                <a:lnTo>
                  <a:pt x="5307" y="869"/>
                </a:lnTo>
                <a:lnTo>
                  <a:pt x="4728" y="483"/>
                </a:lnTo>
                <a:lnTo>
                  <a:pt x="4246" y="772"/>
                </a:lnTo>
                <a:lnTo>
                  <a:pt x="3763" y="1158"/>
                </a:lnTo>
                <a:lnTo>
                  <a:pt x="3184" y="676"/>
                </a:lnTo>
                <a:lnTo>
                  <a:pt x="2702" y="290"/>
                </a:lnTo>
                <a:lnTo>
                  <a:pt x="2702" y="194"/>
                </a:lnTo>
                <a:lnTo>
                  <a:pt x="2220" y="579"/>
                </a:lnTo>
                <a:lnTo>
                  <a:pt x="1737" y="869"/>
                </a:lnTo>
                <a:lnTo>
                  <a:pt x="1158" y="483"/>
                </a:lnTo>
                <a:lnTo>
                  <a:pt x="676" y="1"/>
                </a:lnTo>
                <a:close/>
              </a:path>
            </a:pathLst>
          </a:custGeom>
          <a:solidFill>
            <a:srgbClr val="FFFFFF">
              <a:alpha val="69270"/>
            </a:srgbClr>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7087425" y="1039925"/>
            <a:ext cx="970549" cy="916227"/>
          </a:xfrm>
          <a:custGeom>
            <a:rect b="b" l="l" r="r" t="t"/>
            <a:pathLst>
              <a:path extrusionOk="0" h="61782" w="65445">
                <a:moveTo>
                  <a:pt x="33201" y="1250"/>
                </a:moveTo>
                <a:lnTo>
                  <a:pt x="33808" y="2605"/>
                </a:lnTo>
                <a:cubicBezTo>
                  <a:pt x="33552" y="2301"/>
                  <a:pt x="33271" y="1974"/>
                  <a:pt x="32968" y="1671"/>
                </a:cubicBezTo>
                <a:lnTo>
                  <a:pt x="33201" y="1250"/>
                </a:lnTo>
                <a:close/>
                <a:moveTo>
                  <a:pt x="34205" y="2651"/>
                </a:moveTo>
                <a:lnTo>
                  <a:pt x="34205" y="2651"/>
                </a:lnTo>
                <a:cubicBezTo>
                  <a:pt x="34859" y="3772"/>
                  <a:pt x="35489" y="4939"/>
                  <a:pt x="36050" y="6107"/>
                </a:cubicBezTo>
                <a:cubicBezTo>
                  <a:pt x="35653" y="5313"/>
                  <a:pt x="35209" y="4519"/>
                  <a:pt x="34696" y="3772"/>
                </a:cubicBezTo>
                <a:lnTo>
                  <a:pt x="34205" y="2651"/>
                </a:lnTo>
                <a:close/>
                <a:moveTo>
                  <a:pt x="36166" y="6317"/>
                </a:moveTo>
                <a:cubicBezTo>
                  <a:pt x="37100" y="8325"/>
                  <a:pt x="37964" y="10380"/>
                  <a:pt x="38711" y="12481"/>
                </a:cubicBezTo>
                <a:cubicBezTo>
                  <a:pt x="38805" y="12738"/>
                  <a:pt x="38898" y="12995"/>
                  <a:pt x="38992" y="13228"/>
                </a:cubicBezTo>
                <a:lnTo>
                  <a:pt x="37707" y="10426"/>
                </a:lnTo>
                <a:cubicBezTo>
                  <a:pt x="37427" y="9516"/>
                  <a:pt x="37124" y="8605"/>
                  <a:pt x="36774" y="7718"/>
                </a:cubicBezTo>
                <a:cubicBezTo>
                  <a:pt x="36563" y="7228"/>
                  <a:pt x="36377" y="6784"/>
                  <a:pt x="36166" y="6317"/>
                </a:cubicBezTo>
                <a:close/>
                <a:moveTo>
                  <a:pt x="33341" y="573"/>
                </a:moveTo>
                <a:cubicBezTo>
                  <a:pt x="35606" y="3469"/>
                  <a:pt x="37497" y="6644"/>
                  <a:pt x="38945" y="10029"/>
                </a:cubicBezTo>
                <a:cubicBezTo>
                  <a:pt x="40182" y="12995"/>
                  <a:pt x="41093" y="16053"/>
                  <a:pt x="41677" y="19205"/>
                </a:cubicBezTo>
                <a:lnTo>
                  <a:pt x="40673" y="16987"/>
                </a:lnTo>
                <a:cubicBezTo>
                  <a:pt x="40509" y="16497"/>
                  <a:pt x="40346" y="16007"/>
                  <a:pt x="40182" y="15516"/>
                </a:cubicBezTo>
                <a:cubicBezTo>
                  <a:pt x="39575" y="13672"/>
                  <a:pt x="38922" y="11851"/>
                  <a:pt x="38221" y="10053"/>
                </a:cubicBezTo>
                <a:cubicBezTo>
                  <a:pt x="36937" y="6737"/>
                  <a:pt x="35303" y="3585"/>
                  <a:pt x="33318" y="620"/>
                </a:cubicBezTo>
                <a:cubicBezTo>
                  <a:pt x="33318" y="597"/>
                  <a:pt x="33341" y="573"/>
                  <a:pt x="33341" y="573"/>
                </a:cubicBezTo>
                <a:close/>
                <a:moveTo>
                  <a:pt x="42260" y="19859"/>
                </a:moveTo>
                <a:lnTo>
                  <a:pt x="42260" y="19859"/>
                </a:lnTo>
                <a:cubicBezTo>
                  <a:pt x="42774" y="19999"/>
                  <a:pt x="43311" y="20116"/>
                  <a:pt x="43848" y="20209"/>
                </a:cubicBezTo>
                <a:lnTo>
                  <a:pt x="43848" y="20233"/>
                </a:lnTo>
                <a:cubicBezTo>
                  <a:pt x="43334" y="20233"/>
                  <a:pt x="42821" y="20256"/>
                  <a:pt x="42307" y="20256"/>
                </a:cubicBezTo>
                <a:cubicBezTo>
                  <a:pt x="42307" y="20139"/>
                  <a:pt x="42260" y="19999"/>
                  <a:pt x="42260" y="19859"/>
                </a:cubicBezTo>
                <a:close/>
                <a:moveTo>
                  <a:pt x="41630" y="19929"/>
                </a:moveTo>
                <a:lnTo>
                  <a:pt x="41630" y="19929"/>
                </a:lnTo>
                <a:cubicBezTo>
                  <a:pt x="41677" y="20046"/>
                  <a:pt x="41747" y="20162"/>
                  <a:pt x="41793" y="20279"/>
                </a:cubicBezTo>
                <a:lnTo>
                  <a:pt x="41723" y="20303"/>
                </a:lnTo>
                <a:cubicBezTo>
                  <a:pt x="41677" y="20162"/>
                  <a:pt x="41653" y="20046"/>
                  <a:pt x="41630" y="19929"/>
                </a:cubicBezTo>
                <a:close/>
                <a:moveTo>
                  <a:pt x="38385" y="12761"/>
                </a:moveTo>
                <a:lnTo>
                  <a:pt x="38385" y="12761"/>
                </a:lnTo>
                <a:cubicBezTo>
                  <a:pt x="38968" y="14069"/>
                  <a:pt x="39575" y="15376"/>
                  <a:pt x="40159" y="16684"/>
                </a:cubicBezTo>
                <a:lnTo>
                  <a:pt x="40859" y="18785"/>
                </a:lnTo>
                <a:cubicBezTo>
                  <a:pt x="40906" y="18972"/>
                  <a:pt x="40976" y="19159"/>
                  <a:pt x="41023" y="19322"/>
                </a:cubicBezTo>
                <a:lnTo>
                  <a:pt x="40906" y="19322"/>
                </a:lnTo>
                <a:cubicBezTo>
                  <a:pt x="40900" y="19320"/>
                  <a:pt x="40894" y="19319"/>
                  <a:pt x="40888" y="19319"/>
                </a:cubicBezTo>
                <a:cubicBezTo>
                  <a:pt x="40829" y="19319"/>
                  <a:pt x="40798" y="19417"/>
                  <a:pt x="40883" y="19439"/>
                </a:cubicBezTo>
                <a:lnTo>
                  <a:pt x="41093" y="19509"/>
                </a:lnTo>
                <a:cubicBezTo>
                  <a:pt x="41163" y="19766"/>
                  <a:pt x="41256" y="20046"/>
                  <a:pt x="41350" y="20303"/>
                </a:cubicBezTo>
                <a:cubicBezTo>
                  <a:pt x="41116" y="20326"/>
                  <a:pt x="40859" y="20326"/>
                  <a:pt x="40626" y="20349"/>
                </a:cubicBezTo>
                <a:cubicBezTo>
                  <a:pt x="40579" y="20256"/>
                  <a:pt x="40533" y="20162"/>
                  <a:pt x="40486" y="20046"/>
                </a:cubicBezTo>
                <a:cubicBezTo>
                  <a:pt x="40276" y="19462"/>
                  <a:pt x="40089" y="18878"/>
                  <a:pt x="39902" y="18271"/>
                </a:cubicBezTo>
                <a:cubicBezTo>
                  <a:pt x="39529" y="17057"/>
                  <a:pt x="39202" y="15843"/>
                  <a:pt x="38875" y="14629"/>
                </a:cubicBezTo>
                <a:cubicBezTo>
                  <a:pt x="38711" y="13999"/>
                  <a:pt x="38548" y="13368"/>
                  <a:pt x="38385" y="12761"/>
                </a:cubicBezTo>
                <a:close/>
                <a:moveTo>
                  <a:pt x="47521" y="19654"/>
                </a:moveTo>
                <a:cubicBezTo>
                  <a:pt x="49456" y="19654"/>
                  <a:pt x="51392" y="19713"/>
                  <a:pt x="53327" y="19836"/>
                </a:cubicBezTo>
                <a:lnTo>
                  <a:pt x="53327" y="19859"/>
                </a:lnTo>
                <a:cubicBezTo>
                  <a:pt x="55195" y="19976"/>
                  <a:pt x="57016" y="20162"/>
                  <a:pt x="58861" y="20396"/>
                </a:cubicBezTo>
                <a:cubicBezTo>
                  <a:pt x="59468" y="20466"/>
                  <a:pt x="60075" y="20559"/>
                  <a:pt x="60682" y="20653"/>
                </a:cubicBezTo>
                <a:cubicBezTo>
                  <a:pt x="57787" y="20396"/>
                  <a:pt x="54845" y="20419"/>
                  <a:pt x="51973" y="20349"/>
                </a:cubicBezTo>
                <a:cubicBezTo>
                  <a:pt x="50292" y="20326"/>
                  <a:pt x="48564" y="20256"/>
                  <a:pt x="46860" y="20233"/>
                </a:cubicBezTo>
                <a:cubicBezTo>
                  <a:pt x="45693" y="20116"/>
                  <a:pt x="44525" y="19952"/>
                  <a:pt x="43381" y="19742"/>
                </a:cubicBezTo>
                <a:cubicBezTo>
                  <a:pt x="44761" y="19684"/>
                  <a:pt x="46141" y="19654"/>
                  <a:pt x="47521" y="19654"/>
                </a:cubicBezTo>
                <a:close/>
                <a:moveTo>
                  <a:pt x="40766" y="20536"/>
                </a:moveTo>
                <a:lnTo>
                  <a:pt x="41420" y="20559"/>
                </a:lnTo>
                <a:cubicBezTo>
                  <a:pt x="41467" y="20723"/>
                  <a:pt x="41513" y="20910"/>
                  <a:pt x="41560" y="21073"/>
                </a:cubicBezTo>
                <a:cubicBezTo>
                  <a:pt x="41233" y="20980"/>
                  <a:pt x="40953" y="20816"/>
                  <a:pt x="40766" y="20536"/>
                </a:cubicBezTo>
                <a:close/>
                <a:moveTo>
                  <a:pt x="41933" y="20583"/>
                </a:moveTo>
                <a:lnTo>
                  <a:pt x="41980" y="20699"/>
                </a:lnTo>
                <a:lnTo>
                  <a:pt x="42004" y="20910"/>
                </a:lnTo>
                <a:cubicBezTo>
                  <a:pt x="42027" y="20980"/>
                  <a:pt x="42074" y="21026"/>
                  <a:pt x="42120" y="21026"/>
                </a:cubicBezTo>
                <a:cubicBezTo>
                  <a:pt x="42074" y="21050"/>
                  <a:pt x="42027" y="21096"/>
                  <a:pt x="42027" y="21166"/>
                </a:cubicBezTo>
                <a:lnTo>
                  <a:pt x="41980" y="21166"/>
                </a:lnTo>
                <a:cubicBezTo>
                  <a:pt x="41910" y="20980"/>
                  <a:pt x="41840" y="20770"/>
                  <a:pt x="41793" y="20583"/>
                </a:cubicBezTo>
                <a:close/>
                <a:moveTo>
                  <a:pt x="46440" y="20583"/>
                </a:moveTo>
                <a:cubicBezTo>
                  <a:pt x="48448" y="20793"/>
                  <a:pt x="50502" y="20840"/>
                  <a:pt x="52440" y="20910"/>
                </a:cubicBezTo>
                <a:cubicBezTo>
                  <a:pt x="53911" y="20980"/>
                  <a:pt x="55382" y="21003"/>
                  <a:pt x="56876" y="21073"/>
                </a:cubicBezTo>
                <a:cubicBezTo>
                  <a:pt x="52253" y="21096"/>
                  <a:pt x="47630" y="21143"/>
                  <a:pt x="43007" y="21190"/>
                </a:cubicBezTo>
                <a:lnTo>
                  <a:pt x="42447" y="21190"/>
                </a:lnTo>
                <a:lnTo>
                  <a:pt x="42377" y="21096"/>
                </a:lnTo>
                <a:lnTo>
                  <a:pt x="42330" y="21073"/>
                </a:lnTo>
                <a:cubicBezTo>
                  <a:pt x="42424" y="21003"/>
                  <a:pt x="42447" y="20910"/>
                  <a:pt x="42400" y="20816"/>
                </a:cubicBezTo>
                <a:lnTo>
                  <a:pt x="42400" y="20816"/>
                </a:lnTo>
                <a:lnTo>
                  <a:pt x="42424" y="20840"/>
                </a:lnTo>
                <a:lnTo>
                  <a:pt x="42354" y="20699"/>
                </a:lnTo>
                <a:lnTo>
                  <a:pt x="42354" y="20583"/>
                </a:lnTo>
                <a:close/>
                <a:moveTo>
                  <a:pt x="62923" y="20956"/>
                </a:moveTo>
                <a:cubicBezTo>
                  <a:pt x="63437" y="21003"/>
                  <a:pt x="63997" y="21096"/>
                  <a:pt x="64348" y="21353"/>
                </a:cubicBezTo>
                <a:cubicBezTo>
                  <a:pt x="63997" y="21307"/>
                  <a:pt x="63647" y="21237"/>
                  <a:pt x="63297" y="21190"/>
                </a:cubicBezTo>
                <a:cubicBezTo>
                  <a:pt x="63180" y="21096"/>
                  <a:pt x="63063" y="21003"/>
                  <a:pt x="62923" y="20956"/>
                </a:cubicBezTo>
                <a:close/>
                <a:moveTo>
                  <a:pt x="32804" y="550"/>
                </a:moveTo>
                <a:lnTo>
                  <a:pt x="32851" y="597"/>
                </a:lnTo>
                <a:cubicBezTo>
                  <a:pt x="29022" y="7765"/>
                  <a:pt x="25310" y="14979"/>
                  <a:pt x="21877" y="22334"/>
                </a:cubicBezTo>
                <a:cubicBezTo>
                  <a:pt x="21761" y="22311"/>
                  <a:pt x="21667" y="22287"/>
                  <a:pt x="21574" y="22264"/>
                </a:cubicBezTo>
                <a:cubicBezTo>
                  <a:pt x="22414" y="20746"/>
                  <a:pt x="23138" y="19159"/>
                  <a:pt x="23909" y="17594"/>
                </a:cubicBezTo>
                <a:lnTo>
                  <a:pt x="23885" y="17594"/>
                </a:lnTo>
                <a:cubicBezTo>
                  <a:pt x="24843" y="15633"/>
                  <a:pt x="25823" y="13695"/>
                  <a:pt x="26827" y="11780"/>
                </a:cubicBezTo>
                <a:cubicBezTo>
                  <a:pt x="28765" y="8021"/>
                  <a:pt x="30750" y="4262"/>
                  <a:pt x="32804" y="550"/>
                </a:cubicBezTo>
                <a:close/>
                <a:moveTo>
                  <a:pt x="63507" y="21633"/>
                </a:moveTo>
                <a:cubicBezTo>
                  <a:pt x="63741" y="21657"/>
                  <a:pt x="63997" y="21703"/>
                  <a:pt x="64254" y="21727"/>
                </a:cubicBezTo>
                <a:cubicBezTo>
                  <a:pt x="63951" y="21960"/>
                  <a:pt x="63647" y="22194"/>
                  <a:pt x="63344" y="22404"/>
                </a:cubicBezTo>
                <a:cubicBezTo>
                  <a:pt x="63390" y="22311"/>
                  <a:pt x="63437" y="22194"/>
                  <a:pt x="63460" y="22077"/>
                </a:cubicBezTo>
                <a:cubicBezTo>
                  <a:pt x="63507" y="21937"/>
                  <a:pt x="63507" y="21774"/>
                  <a:pt x="63507" y="21633"/>
                </a:cubicBezTo>
                <a:close/>
                <a:moveTo>
                  <a:pt x="29139" y="8558"/>
                </a:moveTo>
                <a:lnTo>
                  <a:pt x="29139" y="8558"/>
                </a:lnTo>
                <a:cubicBezTo>
                  <a:pt x="27294" y="12388"/>
                  <a:pt x="25566" y="16263"/>
                  <a:pt x="23932" y="20209"/>
                </a:cubicBezTo>
                <a:cubicBezTo>
                  <a:pt x="23629" y="20956"/>
                  <a:pt x="23395" y="21867"/>
                  <a:pt x="22975" y="22567"/>
                </a:cubicBezTo>
                <a:cubicBezTo>
                  <a:pt x="22951" y="22614"/>
                  <a:pt x="22928" y="22637"/>
                  <a:pt x="22905" y="22684"/>
                </a:cubicBezTo>
                <a:cubicBezTo>
                  <a:pt x="22881" y="22637"/>
                  <a:pt x="22835" y="22614"/>
                  <a:pt x="22811" y="22591"/>
                </a:cubicBezTo>
                <a:cubicBezTo>
                  <a:pt x="22578" y="22521"/>
                  <a:pt x="22368" y="22451"/>
                  <a:pt x="22134" y="22404"/>
                </a:cubicBezTo>
                <a:cubicBezTo>
                  <a:pt x="24469" y="17781"/>
                  <a:pt x="26804" y="13158"/>
                  <a:pt x="29139" y="8558"/>
                </a:cubicBezTo>
                <a:close/>
                <a:moveTo>
                  <a:pt x="6881" y="22365"/>
                </a:moveTo>
                <a:cubicBezTo>
                  <a:pt x="9140" y="22365"/>
                  <a:pt x="11396" y="22530"/>
                  <a:pt x="13636" y="22848"/>
                </a:cubicBezTo>
                <a:cubicBezTo>
                  <a:pt x="11931" y="22824"/>
                  <a:pt x="10227" y="22813"/>
                  <a:pt x="8522" y="22813"/>
                </a:cubicBezTo>
                <a:cubicBezTo>
                  <a:pt x="6818" y="22813"/>
                  <a:pt x="5114" y="22824"/>
                  <a:pt x="3409" y="22848"/>
                </a:cubicBezTo>
                <a:lnTo>
                  <a:pt x="3362" y="22801"/>
                </a:lnTo>
                <a:cubicBezTo>
                  <a:pt x="4133" y="22614"/>
                  <a:pt x="4903" y="22474"/>
                  <a:pt x="5674" y="22381"/>
                </a:cubicBezTo>
                <a:cubicBezTo>
                  <a:pt x="6076" y="22370"/>
                  <a:pt x="6478" y="22365"/>
                  <a:pt x="6881" y="22365"/>
                </a:cubicBezTo>
                <a:close/>
                <a:moveTo>
                  <a:pt x="12188" y="21797"/>
                </a:moveTo>
                <a:cubicBezTo>
                  <a:pt x="13939" y="21797"/>
                  <a:pt x="15690" y="21914"/>
                  <a:pt x="17418" y="22100"/>
                </a:cubicBezTo>
                <a:cubicBezTo>
                  <a:pt x="18655" y="22217"/>
                  <a:pt x="19893" y="22474"/>
                  <a:pt x="21130" y="22684"/>
                </a:cubicBezTo>
                <a:lnTo>
                  <a:pt x="21060" y="22848"/>
                </a:lnTo>
                <a:lnTo>
                  <a:pt x="20944" y="22848"/>
                </a:lnTo>
                <a:cubicBezTo>
                  <a:pt x="20407" y="22801"/>
                  <a:pt x="19870" y="22754"/>
                  <a:pt x="19333" y="22684"/>
                </a:cubicBezTo>
                <a:cubicBezTo>
                  <a:pt x="18212" y="22544"/>
                  <a:pt x="17068" y="22404"/>
                  <a:pt x="15947" y="22264"/>
                </a:cubicBezTo>
                <a:cubicBezTo>
                  <a:pt x="14243" y="22077"/>
                  <a:pt x="12538" y="21890"/>
                  <a:pt x="10857" y="21820"/>
                </a:cubicBezTo>
                <a:cubicBezTo>
                  <a:pt x="11301" y="21797"/>
                  <a:pt x="11744" y="21797"/>
                  <a:pt x="12188" y="21797"/>
                </a:cubicBezTo>
                <a:close/>
                <a:moveTo>
                  <a:pt x="21364" y="22707"/>
                </a:moveTo>
                <a:lnTo>
                  <a:pt x="21691" y="22754"/>
                </a:lnTo>
                <a:cubicBezTo>
                  <a:pt x="21691" y="22777"/>
                  <a:pt x="21667" y="22801"/>
                  <a:pt x="21667" y="22824"/>
                </a:cubicBezTo>
                <a:cubicBezTo>
                  <a:pt x="21667" y="22848"/>
                  <a:pt x="21667" y="22871"/>
                  <a:pt x="21667" y="22871"/>
                </a:cubicBezTo>
                <a:lnTo>
                  <a:pt x="21270" y="22871"/>
                </a:lnTo>
                <a:lnTo>
                  <a:pt x="21364" y="22707"/>
                </a:lnTo>
                <a:close/>
                <a:moveTo>
                  <a:pt x="9993" y="22124"/>
                </a:moveTo>
                <a:lnTo>
                  <a:pt x="9993" y="22124"/>
                </a:lnTo>
                <a:cubicBezTo>
                  <a:pt x="10857" y="22147"/>
                  <a:pt x="11698" y="22194"/>
                  <a:pt x="12538" y="22264"/>
                </a:cubicBezTo>
                <a:cubicBezTo>
                  <a:pt x="13075" y="22311"/>
                  <a:pt x="16811" y="22661"/>
                  <a:pt x="19496" y="22988"/>
                </a:cubicBezTo>
                <a:lnTo>
                  <a:pt x="18095" y="22941"/>
                </a:lnTo>
                <a:cubicBezTo>
                  <a:pt x="15620" y="22661"/>
                  <a:pt x="13122" y="22404"/>
                  <a:pt x="10647" y="22194"/>
                </a:cubicBezTo>
                <a:lnTo>
                  <a:pt x="9993" y="22124"/>
                </a:lnTo>
                <a:close/>
                <a:moveTo>
                  <a:pt x="21948" y="22777"/>
                </a:moveTo>
                <a:cubicBezTo>
                  <a:pt x="22204" y="22848"/>
                  <a:pt x="22461" y="22871"/>
                  <a:pt x="22718" y="22894"/>
                </a:cubicBezTo>
                <a:cubicBezTo>
                  <a:pt x="22601" y="22988"/>
                  <a:pt x="22461" y="23058"/>
                  <a:pt x="22321" y="23058"/>
                </a:cubicBezTo>
                <a:cubicBezTo>
                  <a:pt x="22251" y="23011"/>
                  <a:pt x="22204" y="22988"/>
                  <a:pt x="22158" y="22964"/>
                </a:cubicBezTo>
                <a:cubicBezTo>
                  <a:pt x="22064" y="22941"/>
                  <a:pt x="21971" y="22918"/>
                  <a:pt x="21877" y="22894"/>
                </a:cubicBezTo>
                <a:lnTo>
                  <a:pt x="21948" y="22777"/>
                </a:lnTo>
                <a:close/>
                <a:moveTo>
                  <a:pt x="2895" y="22567"/>
                </a:moveTo>
                <a:cubicBezTo>
                  <a:pt x="2849" y="22637"/>
                  <a:pt x="2849" y="22731"/>
                  <a:pt x="2895" y="22801"/>
                </a:cubicBezTo>
                <a:cubicBezTo>
                  <a:pt x="4226" y="24248"/>
                  <a:pt x="5580" y="25649"/>
                  <a:pt x="7005" y="27004"/>
                </a:cubicBezTo>
                <a:lnTo>
                  <a:pt x="1705" y="22777"/>
                </a:lnTo>
                <a:cubicBezTo>
                  <a:pt x="2055" y="22731"/>
                  <a:pt x="2382" y="22661"/>
                  <a:pt x="2732" y="22591"/>
                </a:cubicBezTo>
                <a:lnTo>
                  <a:pt x="2895" y="22567"/>
                </a:lnTo>
                <a:close/>
                <a:moveTo>
                  <a:pt x="64745" y="21844"/>
                </a:moveTo>
                <a:lnTo>
                  <a:pt x="64745" y="21844"/>
                </a:lnTo>
                <a:cubicBezTo>
                  <a:pt x="64791" y="21984"/>
                  <a:pt x="64698" y="22077"/>
                  <a:pt x="64464" y="22170"/>
                </a:cubicBezTo>
                <a:lnTo>
                  <a:pt x="64464" y="22147"/>
                </a:lnTo>
                <a:lnTo>
                  <a:pt x="63881" y="22614"/>
                </a:lnTo>
                <a:lnTo>
                  <a:pt x="62690" y="23548"/>
                </a:lnTo>
                <a:lnTo>
                  <a:pt x="60308" y="25392"/>
                </a:lnTo>
                <a:lnTo>
                  <a:pt x="55826" y="28848"/>
                </a:lnTo>
                <a:cubicBezTo>
                  <a:pt x="54238" y="30109"/>
                  <a:pt x="52580" y="31323"/>
                  <a:pt x="50969" y="32584"/>
                </a:cubicBezTo>
                <a:cubicBezTo>
                  <a:pt x="51716" y="31907"/>
                  <a:pt x="52440" y="31230"/>
                  <a:pt x="53211" y="30576"/>
                </a:cubicBezTo>
                <a:cubicBezTo>
                  <a:pt x="53608" y="30249"/>
                  <a:pt x="54004" y="29922"/>
                  <a:pt x="54378" y="29595"/>
                </a:cubicBezTo>
                <a:cubicBezTo>
                  <a:pt x="57834" y="27027"/>
                  <a:pt x="61289" y="24412"/>
                  <a:pt x="64745" y="21844"/>
                </a:cubicBezTo>
                <a:close/>
                <a:moveTo>
                  <a:pt x="1191" y="22871"/>
                </a:moveTo>
                <a:cubicBezTo>
                  <a:pt x="4460" y="25486"/>
                  <a:pt x="7729" y="28078"/>
                  <a:pt x="11021" y="30693"/>
                </a:cubicBezTo>
                <a:lnTo>
                  <a:pt x="11534" y="31089"/>
                </a:lnTo>
                <a:cubicBezTo>
                  <a:pt x="12888" y="32233"/>
                  <a:pt x="14289" y="33331"/>
                  <a:pt x="15714" y="34405"/>
                </a:cubicBezTo>
                <a:lnTo>
                  <a:pt x="15900" y="34568"/>
                </a:lnTo>
                <a:lnTo>
                  <a:pt x="16624" y="35152"/>
                </a:lnTo>
                <a:cubicBezTo>
                  <a:pt x="10857" y="31720"/>
                  <a:pt x="5487" y="27634"/>
                  <a:pt x="677" y="22988"/>
                </a:cubicBezTo>
                <a:cubicBezTo>
                  <a:pt x="841" y="22941"/>
                  <a:pt x="1004" y="22918"/>
                  <a:pt x="1191" y="22871"/>
                </a:cubicBezTo>
                <a:close/>
                <a:moveTo>
                  <a:pt x="61779" y="21400"/>
                </a:moveTo>
                <a:cubicBezTo>
                  <a:pt x="62176" y="21447"/>
                  <a:pt x="62550" y="21493"/>
                  <a:pt x="62947" y="21540"/>
                </a:cubicBezTo>
                <a:cubicBezTo>
                  <a:pt x="63414" y="22077"/>
                  <a:pt x="62830" y="22661"/>
                  <a:pt x="62386" y="23058"/>
                </a:cubicBezTo>
                <a:cubicBezTo>
                  <a:pt x="62083" y="23314"/>
                  <a:pt x="61756" y="23571"/>
                  <a:pt x="61429" y="23805"/>
                </a:cubicBezTo>
                <a:lnTo>
                  <a:pt x="60308" y="24622"/>
                </a:lnTo>
                <a:cubicBezTo>
                  <a:pt x="59515" y="25206"/>
                  <a:pt x="58697" y="25743"/>
                  <a:pt x="57950" y="26326"/>
                </a:cubicBezTo>
                <a:cubicBezTo>
                  <a:pt x="57763" y="26466"/>
                  <a:pt x="57600" y="26607"/>
                  <a:pt x="57437" y="26747"/>
                </a:cubicBezTo>
                <a:cubicBezTo>
                  <a:pt x="53537" y="29595"/>
                  <a:pt x="49638" y="32444"/>
                  <a:pt x="45809" y="35386"/>
                </a:cubicBezTo>
                <a:cubicBezTo>
                  <a:pt x="45786" y="35409"/>
                  <a:pt x="45786" y="35432"/>
                  <a:pt x="45763" y="35456"/>
                </a:cubicBezTo>
                <a:lnTo>
                  <a:pt x="45669" y="35292"/>
                </a:lnTo>
                <a:cubicBezTo>
                  <a:pt x="45833" y="35175"/>
                  <a:pt x="45996" y="35082"/>
                  <a:pt x="46113" y="34965"/>
                </a:cubicBezTo>
                <a:lnTo>
                  <a:pt x="54962" y="27821"/>
                </a:lnTo>
                <a:lnTo>
                  <a:pt x="59374" y="24248"/>
                </a:lnTo>
                <a:cubicBezTo>
                  <a:pt x="60332" y="23455"/>
                  <a:pt x="61546" y="22684"/>
                  <a:pt x="61779" y="21400"/>
                </a:cubicBezTo>
                <a:close/>
                <a:moveTo>
                  <a:pt x="50292" y="32607"/>
                </a:moveTo>
                <a:cubicBezTo>
                  <a:pt x="48938" y="33821"/>
                  <a:pt x="47630" y="35059"/>
                  <a:pt x="46370" y="36343"/>
                </a:cubicBezTo>
                <a:lnTo>
                  <a:pt x="45926" y="35712"/>
                </a:lnTo>
                <a:cubicBezTo>
                  <a:pt x="45973" y="35712"/>
                  <a:pt x="45996" y="35712"/>
                  <a:pt x="46043" y="35689"/>
                </a:cubicBezTo>
                <a:cubicBezTo>
                  <a:pt x="47467" y="34685"/>
                  <a:pt x="48891" y="33658"/>
                  <a:pt x="50292" y="32607"/>
                </a:cubicBezTo>
                <a:close/>
                <a:moveTo>
                  <a:pt x="45366" y="35549"/>
                </a:moveTo>
                <a:cubicBezTo>
                  <a:pt x="45366" y="35596"/>
                  <a:pt x="45366" y="35642"/>
                  <a:pt x="45412" y="35689"/>
                </a:cubicBezTo>
                <a:lnTo>
                  <a:pt x="45412" y="35712"/>
                </a:lnTo>
                <a:cubicBezTo>
                  <a:pt x="45622" y="36039"/>
                  <a:pt x="45833" y="36366"/>
                  <a:pt x="46066" y="36716"/>
                </a:cubicBezTo>
                <a:cubicBezTo>
                  <a:pt x="45973" y="36786"/>
                  <a:pt x="45879" y="36880"/>
                  <a:pt x="45786" y="36973"/>
                </a:cubicBezTo>
                <a:cubicBezTo>
                  <a:pt x="45552" y="36693"/>
                  <a:pt x="45179" y="36226"/>
                  <a:pt x="45179" y="36016"/>
                </a:cubicBezTo>
                <a:cubicBezTo>
                  <a:pt x="45179" y="35852"/>
                  <a:pt x="45249" y="35689"/>
                  <a:pt x="45366" y="35549"/>
                </a:cubicBezTo>
                <a:close/>
                <a:moveTo>
                  <a:pt x="31800" y="43301"/>
                </a:moveTo>
                <a:lnTo>
                  <a:pt x="32501" y="43674"/>
                </a:lnTo>
                <a:lnTo>
                  <a:pt x="31824" y="44281"/>
                </a:lnTo>
                <a:lnTo>
                  <a:pt x="31123" y="44048"/>
                </a:lnTo>
                <a:cubicBezTo>
                  <a:pt x="31333" y="43791"/>
                  <a:pt x="31567" y="43557"/>
                  <a:pt x="31800" y="43301"/>
                </a:cubicBezTo>
                <a:close/>
                <a:moveTo>
                  <a:pt x="32233" y="42746"/>
                </a:moveTo>
                <a:cubicBezTo>
                  <a:pt x="32717" y="42746"/>
                  <a:pt x="33741" y="43621"/>
                  <a:pt x="34065" y="43838"/>
                </a:cubicBezTo>
                <a:cubicBezTo>
                  <a:pt x="34789" y="44305"/>
                  <a:pt x="35489" y="44771"/>
                  <a:pt x="36213" y="45215"/>
                </a:cubicBezTo>
                <a:lnTo>
                  <a:pt x="36423" y="45355"/>
                </a:lnTo>
                <a:cubicBezTo>
                  <a:pt x="34929" y="44608"/>
                  <a:pt x="33435" y="43861"/>
                  <a:pt x="31917" y="43137"/>
                </a:cubicBezTo>
                <a:cubicBezTo>
                  <a:pt x="31917" y="43090"/>
                  <a:pt x="31894" y="43044"/>
                  <a:pt x="31870" y="43020"/>
                </a:cubicBezTo>
                <a:cubicBezTo>
                  <a:pt x="31917" y="42904"/>
                  <a:pt x="32011" y="42834"/>
                  <a:pt x="32127" y="42764"/>
                </a:cubicBezTo>
                <a:cubicBezTo>
                  <a:pt x="32159" y="42751"/>
                  <a:pt x="32194" y="42746"/>
                  <a:pt x="32233" y="42746"/>
                </a:cubicBezTo>
                <a:close/>
                <a:moveTo>
                  <a:pt x="46230" y="36973"/>
                </a:moveTo>
                <a:lnTo>
                  <a:pt x="46253" y="37020"/>
                </a:lnTo>
                <a:cubicBezTo>
                  <a:pt x="47304" y="38724"/>
                  <a:pt x="48378" y="40429"/>
                  <a:pt x="49405" y="42156"/>
                </a:cubicBezTo>
                <a:lnTo>
                  <a:pt x="49382" y="42133"/>
                </a:lnTo>
                <a:lnTo>
                  <a:pt x="49382" y="42133"/>
                </a:lnTo>
                <a:cubicBezTo>
                  <a:pt x="50105" y="43394"/>
                  <a:pt x="50829" y="44678"/>
                  <a:pt x="51506" y="45986"/>
                </a:cubicBezTo>
                <a:lnTo>
                  <a:pt x="51366" y="45775"/>
                </a:lnTo>
                <a:lnTo>
                  <a:pt x="49685" y="43277"/>
                </a:lnTo>
                <a:cubicBezTo>
                  <a:pt x="48915" y="41900"/>
                  <a:pt x="48097" y="40545"/>
                  <a:pt x="47257" y="39215"/>
                </a:cubicBezTo>
                <a:cubicBezTo>
                  <a:pt x="46837" y="38538"/>
                  <a:pt x="46393" y="37884"/>
                  <a:pt x="45973" y="37207"/>
                </a:cubicBezTo>
                <a:lnTo>
                  <a:pt x="46230" y="36973"/>
                </a:lnTo>
                <a:close/>
                <a:moveTo>
                  <a:pt x="32734" y="43791"/>
                </a:moveTo>
                <a:cubicBezTo>
                  <a:pt x="34415" y="44678"/>
                  <a:pt x="36096" y="45542"/>
                  <a:pt x="37778" y="46406"/>
                </a:cubicBezTo>
                <a:cubicBezTo>
                  <a:pt x="36026" y="45729"/>
                  <a:pt x="34252" y="45098"/>
                  <a:pt x="32477" y="44491"/>
                </a:cubicBezTo>
                <a:cubicBezTo>
                  <a:pt x="32571" y="44375"/>
                  <a:pt x="32454" y="44234"/>
                  <a:pt x="32291" y="44234"/>
                </a:cubicBezTo>
                <a:lnTo>
                  <a:pt x="32734" y="43791"/>
                </a:lnTo>
                <a:close/>
                <a:moveTo>
                  <a:pt x="30960" y="44281"/>
                </a:moveTo>
                <a:lnTo>
                  <a:pt x="31590" y="44515"/>
                </a:lnTo>
                <a:lnTo>
                  <a:pt x="31053" y="45028"/>
                </a:lnTo>
                <a:lnTo>
                  <a:pt x="30843" y="44912"/>
                </a:lnTo>
                <a:cubicBezTo>
                  <a:pt x="30826" y="44906"/>
                  <a:pt x="30810" y="44903"/>
                  <a:pt x="30794" y="44903"/>
                </a:cubicBezTo>
                <a:cubicBezTo>
                  <a:pt x="30683" y="44903"/>
                  <a:pt x="30624" y="45037"/>
                  <a:pt x="30726" y="45098"/>
                </a:cubicBezTo>
                <a:lnTo>
                  <a:pt x="30866" y="45168"/>
                </a:lnTo>
                <a:cubicBezTo>
                  <a:pt x="29886" y="46079"/>
                  <a:pt x="28882" y="46990"/>
                  <a:pt x="27901" y="47923"/>
                </a:cubicBezTo>
                <a:cubicBezTo>
                  <a:pt x="28368" y="47386"/>
                  <a:pt x="28835" y="46849"/>
                  <a:pt x="29279" y="46312"/>
                </a:cubicBezTo>
                <a:cubicBezTo>
                  <a:pt x="29792" y="45729"/>
                  <a:pt x="30283" y="45122"/>
                  <a:pt x="30773" y="44515"/>
                </a:cubicBezTo>
                <a:lnTo>
                  <a:pt x="30960" y="44281"/>
                </a:lnTo>
                <a:close/>
                <a:moveTo>
                  <a:pt x="19146" y="37183"/>
                </a:moveTo>
                <a:cubicBezTo>
                  <a:pt x="19309" y="37277"/>
                  <a:pt x="19449" y="37393"/>
                  <a:pt x="19589" y="37510"/>
                </a:cubicBezTo>
                <a:cubicBezTo>
                  <a:pt x="19543" y="37627"/>
                  <a:pt x="19636" y="37767"/>
                  <a:pt x="19776" y="37767"/>
                </a:cubicBezTo>
                <a:cubicBezTo>
                  <a:pt x="19496" y="38934"/>
                  <a:pt x="19192" y="40078"/>
                  <a:pt x="18866" y="41223"/>
                </a:cubicBezTo>
                <a:cubicBezTo>
                  <a:pt x="18702" y="41736"/>
                  <a:pt x="18539" y="42273"/>
                  <a:pt x="18375" y="42787"/>
                </a:cubicBezTo>
                <a:cubicBezTo>
                  <a:pt x="17698" y="44842"/>
                  <a:pt x="17068" y="46896"/>
                  <a:pt x="16414" y="48974"/>
                </a:cubicBezTo>
                <a:cubicBezTo>
                  <a:pt x="16227" y="49628"/>
                  <a:pt x="16017" y="50282"/>
                  <a:pt x="15830" y="50935"/>
                </a:cubicBezTo>
                <a:lnTo>
                  <a:pt x="15620" y="51566"/>
                </a:lnTo>
                <a:lnTo>
                  <a:pt x="15620" y="51566"/>
                </a:lnTo>
                <a:cubicBezTo>
                  <a:pt x="15854" y="50632"/>
                  <a:pt x="16087" y="49698"/>
                  <a:pt x="16344" y="48787"/>
                </a:cubicBezTo>
                <a:cubicBezTo>
                  <a:pt x="16858" y="46779"/>
                  <a:pt x="17371" y="44795"/>
                  <a:pt x="17862" y="42787"/>
                </a:cubicBezTo>
                <a:cubicBezTo>
                  <a:pt x="18329" y="40966"/>
                  <a:pt x="18936" y="39051"/>
                  <a:pt x="19146" y="37183"/>
                </a:cubicBezTo>
                <a:close/>
                <a:moveTo>
                  <a:pt x="51459" y="46499"/>
                </a:moveTo>
                <a:cubicBezTo>
                  <a:pt x="51833" y="47036"/>
                  <a:pt x="52230" y="47573"/>
                  <a:pt x="52604" y="48110"/>
                </a:cubicBezTo>
                <a:cubicBezTo>
                  <a:pt x="53234" y="49348"/>
                  <a:pt x="53818" y="50562"/>
                  <a:pt x="54378" y="51799"/>
                </a:cubicBezTo>
                <a:cubicBezTo>
                  <a:pt x="54682" y="52476"/>
                  <a:pt x="54985" y="53177"/>
                  <a:pt x="55289" y="53854"/>
                </a:cubicBezTo>
                <a:cubicBezTo>
                  <a:pt x="55312" y="54017"/>
                  <a:pt x="55335" y="54204"/>
                  <a:pt x="55359" y="54368"/>
                </a:cubicBezTo>
                <a:cubicBezTo>
                  <a:pt x="54658" y="54017"/>
                  <a:pt x="53958" y="53667"/>
                  <a:pt x="53281" y="53317"/>
                </a:cubicBezTo>
                <a:lnTo>
                  <a:pt x="53281" y="53317"/>
                </a:lnTo>
                <a:cubicBezTo>
                  <a:pt x="53724" y="53434"/>
                  <a:pt x="54168" y="53550"/>
                  <a:pt x="54635" y="53644"/>
                </a:cubicBezTo>
                <a:cubicBezTo>
                  <a:pt x="54645" y="53646"/>
                  <a:pt x="54655" y="53646"/>
                  <a:pt x="54666" y="53646"/>
                </a:cubicBezTo>
                <a:cubicBezTo>
                  <a:pt x="54791" y="53646"/>
                  <a:pt x="54886" y="53517"/>
                  <a:pt x="54822" y="53387"/>
                </a:cubicBezTo>
                <a:cubicBezTo>
                  <a:pt x="53771" y="51052"/>
                  <a:pt x="52650" y="48764"/>
                  <a:pt x="51459" y="46499"/>
                </a:cubicBezTo>
                <a:close/>
                <a:moveTo>
                  <a:pt x="55896" y="54157"/>
                </a:moveTo>
                <a:cubicBezTo>
                  <a:pt x="56012" y="54368"/>
                  <a:pt x="56129" y="54601"/>
                  <a:pt x="56223" y="54835"/>
                </a:cubicBezTo>
                <a:lnTo>
                  <a:pt x="56129" y="54788"/>
                </a:lnTo>
                <a:cubicBezTo>
                  <a:pt x="56059" y="54554"/>
                  <a:pt x="55966" y="54344"/>
                  <a:pt x="55896" y="54157"/>
                </a:cubicBezTo>
                <a:close/>
                <a:moveTo>
                  <a:pt x="50456" y="52476"/>
                </a:moveTo>
                <a:lnTo>
                  <a:pt x="50782" y="52593"/>
                </a:lnTo>
                <a:cubicBezTo>
                  <a:pt x="52323" y="53317"/>
                  <a:pt x="53864" y="54064"/>
                  <a:pt x="55382" y="54835"/>
                </a:cubicBezTo>
                <a:cubicBezTo>
                  <a:pt x="55382" y="54881"/>
                  <a:pt x="55382" y="54951"/>
                  <a:pt x="55382" y="54975"/>
                </a:cubicBezTo>
                <a:cubicBezTo>
                  <a:pt x="53748" y="54157"/>
                  <a:pt x="52090" y="53317"/>
                  <a:pt x="50456" y="52476"/>
                </a:cubicBezTo>
                <a:close/>
                <a:moveTo>
                  <a:pt x="31217" y="45355"/>
                </a:moveTo>
                <a:lnTo>
                  <a:pt x="31217" y="45355"/>
                </a:lnTo>
                <a:cubicBezTo>
                  <a:pt x="30119" y="46546"/>
                  <a:pt x="29092" y="47807"/>
                  <a:pt x="27948" y="48974"/>
                </a:cubicBezTo>
                <a:cubicBezTo>
                  <a:pt x="26477" y="50468"/>
                  <a:pt x="24936" y="51916"/>
                  <a:pt x="23325" y="53270"/>
                </a:cubicBezTo>
                <a:cubicBezTo>
                  <a:pt x="22344" y="54111"/>
                  <a:pt x="21340" y="54905"/>
                  <a:pt x="20290" y="55675"/>
                </a:cubicBezTo>
                <a:cubicBezTo>
                  <a:pt x="24002" y="52313"/>
                  <a:pt x="27668" y="48904"/>
                  <a:pt x="31217" y="45355"/>
                </a:cubicBezTo>
                <a:close/>
                <a:moveTo>
                  <a:pt x="32267" y="44771"/>
                </a:moveTo>
                <a:cubicBezTo>
                  <a:pt x="35559" y="46056"/>
                  <a:pt x="38852" y="47363"/>
                  <a:pt x="42074" y="48717"/>
                </a:cubicBezTo>
                <a:cubicBezTo>
                  <a:pt x="42891" y="49161"/>
                  <a:pt x="43708" y="49581"/>
                  <a:pt x="44548" y="50001"/>
                </a:cubicBezTo>
                <a:cubicBezTo>
                  <a:pt x="45482" y="50445"/>
                  <a:pt x="46393" y="50889"/>
                  <a:pt x="47350" y="51286"/>
                </a:cubicBezTo>
                <a:cubicBezTo>
                  <a:pt x="50059" y="52640"/>
                  <a:pt x="52767" y="54017"/>
                  <a:pt x="55475" y="55395"/>
                </a:cubicBezTo>
                <a:cubicBezTo>
                  <a:pt x="55499" y="55418"/>
                  <a:pt x="55522" y="55418"/>
                  <a:pt x="55545" y="55418"/>
                </a:cubicBezTo>
                <a:cubicBezTo>
                  <a:pt x="55312" y="56002"/>
                  <a:pt x="55452" y="55932"/>
                  <a:pt x="54962" y="55979"/>
                </a:cubicBezTo>
                <a:cubicBezTo>
                  <a:pt x="54752" y="55955"/>
                  <a:pt x="54541" y="55932"/>
                  <a:pt x="54331" y="55862"/>
                </a:cubicBezTo>
                <a:cubicBezTo>
                  <a:pt x="52767" y="55418"/>
                  <a:pt x="51203" y="54484"/>
                  <a:pt x="49732" y="53807"/>
                </a:cubicBezTo>
                <a:cubicBezTo>
                  <a:pt x="46767" y="52476"/>
                  <a:pt x="43801" y="51099"/>
                  <a:pt x="40859" y="49721"/>
                </a:cubicBezTo>
                <a:cubicBezTo>
                  <a:pt x="37824" y="48297"/>
                  <a:pt x="34836" y="46826"/>
                  <a:pt x="31824" y="45379"/>
                </a:cubicBezTo>
                <a:cubicBezTo>
                  <a:pt x="31964" y="45192"/>
                  <a:pt x="32104" y="44982"/>
                  <a:pt x="32267" y="44771"/>
                </a:cubicBezTo>
                <a:close/>
                <a:moveTo>
                  <a:pt x="32828" y="1974"/>
                </a:moveTo>
                <a:cubicBezTo>
                  <a:pt x="33411" y="2581"/>
                  <a:pt x="33948" y="3235"/>
                  <a:pt x="34415" y="3935"/>
                </a:cubicBezTo>
                <a:cubicBezTo>
                  <a:pt x="35396" y="6154"/>
                  <a:pt x="36400" y="8372"/>
                  <a:pt x="37404" y="10590"/>
                </a:cubicBezTo>
                <a:cubicBezTo>
                  <a:pt x="37497" y="10870"/>
                  <a:pt x="37591" y="11173"/>
                  <a:pt x="37661" y="11454"/>
                </a:cubicBezTo>
                <a:cubicBezTo>
                  <a:pt x="38174" y="13181"/>
                  <a:pt x="38595" y="14932"/>
                  <a:pt x="39085" y="16684"/>
                </a:cubicBezTo>
                <a:cubicBezTo>
                  <a:pt x="39318" y="17524"/>
                  <a:pt x="39552" y="18341"/>
                  <a:pt x="39832" y="19182"/>
                </a:cubicBezTo>
                <a:cubicBezTo>
                  <a:pt x="39949" y="19532"/>
                  <a:pt x="40066" y="19952"/>
                  <a:pt x="40229" y="20349"/>
                </a:cubicBezTo>
                <a:lnTo>
                  <a:pt x="40159" y="20349"/>
                </a:lnTo>
                <a:cubicBezTo>
                  <a:pt x="40066" y="20349"/>
                  <a:pt x="40066" y="20466"/>
                  <a:pt x="40159" y="20489"/>
                </a:cubicBezTo>
                <a:lnTo>
                  <a:pt x="40299" y="20489"/>
                </a:lnTo>
                <a:cubicBezTo>
                  <a:pt x="40520" y="21086"/>
                  <a:pt x="41097" y="21474"/>
                  <a:pt x="41752" y="21474"/>
                </a:cubicBezTo>
                <a:cubicBezTo>
                  <a:pt x="41789" y="21474"/>
                  <a:pt x="41826" y="21472"/>
                  <a:pt x="41863" y="21470"/>
                </a:cubicBezTo>
                <a:cubicBezTo>
                  <a:pt x="41922" y="21528"/>
                  <a:pt x="42004" y="21558"/>
                  <a:pt x="42085" y="21558"/>
                </a:cubicBezTo>
                <a:cubicBezTo>
                  <a:pt x="42167" y="21558"/>
                  <a:pt x="42249" y="21528"/>
                  <a:pt x="42307" y="21470"/>
                </a:cubicBezTo>
                <a:lnTo>
                  <a:pt x="42611" y="21470"/>
                </a:lnTo>
                <a:cubicBezTo>
                  <a:pt x="43848" y="21470"/>
                  <a:pt x="45085" y="21447"/>
                  <a:pt x="46346" y="21447"/>
                </a:cubicBezTo>
                <a:lnTo>
                  <a:pt x="53444" y="21400"/>
                </a:lnTo>
                <a:lnTo>
                  <a:pt x="60542" y="21330"/>
                </a:lnTo>
                <a:cubicBezTo>
                  <a:pt x="60659" y="21318"/>
                  <a:pt x="60781" y="21312"/>
                  <a:pt x="60907" y="21312"/>
                </a:cubicBezTo>
                <a:cubicBezTo>
                  <a:pt x="61032" y="21312"/>
                  <a:pt x="61161" y="21318"/>
                  <a:pt x="61289" y="21330"/>
                </a:cubicBezTo>
                <a:cubicBezTo>
                  <a:pt x="61546" y="21563"/>
                  <a:pt x="61312" y="21867"/>
                  <a:pt x="61172" y="22077"/>
                </a:cubicBezTo>
                <a:cubicBezTo>
                  <a:pt x="60869" y="22521"/>
                  <a:pt x="60472" y="22918"/>
                  <a:pt x="60028" y="23244"/>
                </a:cubicBezTo>
                <a:cubicBezTo>
                  <a:pt x="59094" y="24015"/>
                  <a:pt x="58160" y="24762"/>
                  <a:pt x="57226" y="25509"/>
                </a:cubicBezTo>
                <a:cubicBezTo>
                  <a:pt x="53047" y="28918"/>
                  <a:pt x="48868" y="32304"/>
                  <a:pt x="44712" y="35689"/>
                </a:cubicBezTo>
                <a:cubicBezTo>
                  <a:pt x="44665" y="35689"/>
                  <a:pt x="44665" y="35736"/>
                  <a:pt x="44665" y="35759"/>
                </a:cubicBezTo>
                <a:cubicBezTo>
                  <a:pt x="44572" y="35642"/>
                  <a:pt x="44502" y="35526"/>
                  <a:pt x="44432" y="35409"/>
                </a:cubicBezTo>
                <a:cubicBezTo>
                  <a:pt x="44391" y="35354"/>
                  <a:pt x="44334" y="35331"/>
                  <a:pt x="44277" y="35331"/>
                </a:cubicBezTo>
                <a:cubicBezTo>
                  <a:pt x="44140" y="35331"/>
                  <a:pt x="44006" y="35464"/>
                  <a:pt x="44105" y="35596"/>
                </a:cubicBezTo>
                <a:cubicBezTo>
                  <a:pt x="45879" y="38234"/>
                  <a:pt x="47654" y="40849"/>
                  <a:pt x="49405" y="43487"/>
                </a:cubicBezTo>
                <a:cubicBezTo>
                  <a:pt x="51226" y="46663"/>
                  <a:pt x="52884" y="49908"/>
                  <a:pt x="54401" y="53247"/>
                </a:cubicBezTo>
                <a:cubicBezTo>
                  <a:pt x="53444" y="53037"/>
                  <a:pt x="52510" y="52780"/>
                  <a:pt x="51576" y="52476"/>
                </a:cubicBezTo>
                <a:cubicBezTo>
                  <a:pt x="48237" y="50842"/>
                  <a:pt x="44829" y="49278"/>
                  <a:pt x="41396" y="47853"/>
                </a:cubicBezTo>
                <a:lnTo>
                  <a:pt x="40136" y="47223"/>
                </a:lnTo>
                <a:cubicBezTo>
                  <a:pt x="37451" y="45659"/>
                  <a:pt x="34859" y="43954"/>
                  <a:pt x="32244" y="42273"/>
                </a:cubicBezTo>
                <a:cubicBezTo>
                  <a:pt x="32221" y="42258"/>
                  <a:pt x="32195" y="42250"/>
                  <a:pt x="32169" y="42250"/>
                </a:cubicBezTo>
                <a:cubicBezTo>
                  <a:pt x="32117" y="42250"/>
                  <a:pt x="32065" y="42281"/>
                  <a:pt x="32034" y="42343"/>
                </a:cubicBezTo>
                <a:lnTo>
                  <a:pt x="31567" y="42950"/>
                </a:lnTo>
                <a:lnTo>
                  <a:pt x="31333" y="42834"/>
                </a:lnTo>
                <a:cubicBezTo>
                  <a:pt x="31319" y="42828"/>
                  <a:pt x="31305" y="42825"/>
                  <a:pt x="31292" y="42825"/>
                </a:cubicBezTo>
                <a:cubicBezTo>
                  <a:pt x="31197" y="42825"/>
                  <a:pt x="31138" y="42956"/>
                  <a:pt x="31240" y="42997"/>
                </a:cubicBezTo>
                <a:lnTo>
                  <a:pt x="31450" y="43114"/>
                </a:lnTo>
                <a:cubicBezTo>
                  <a:pt x="31077" y="43581"/>
                  <a:pt x="30703" y="44071"/>
                  <a:pt x="30306" y="44538"/>
                </a:cubicBezTo>
                <a:cubicBezTo>
                  <a:pt x="25800" y="49278"/>
                  <a:pt x="21037" y="53761"/>
                  <a:pt x="16017" y="57963"/>
                </a:cubicBezTo>
                <a:cubicBezTo>
                  <a:pt x="17885" y="51029"/>
                  <a:pt x="19753" y="44094"/>
                  <a:pt x="21621" y="37160"/>
                </a:cubicBezTo>
                <a:cubicBezTo>
                  <a:pt x="21644" y="37090"/>
                  <a:pt x="21621" y="37020"/>
                  <a:pt x="21551" y="36973"/>
                </a:cubicBezTo>
                <a:cubicBezTo>
                  <a:pt x="15480" y="32537"/>
                  <a:pt x="9550" y="27937"/>
                  <a:pt x="3759" y="23128"/>
                </a:cubicBezTo>
                <a:cubicBezTo>
                  <a:pt x="5127" y="23113"/>
                  <a:pt x="6492" y="23105"/>
                  <a:pt x="7857" y="23105"/>
                </a:cubicBezTo>
                <a:cubicBezTo>
                  <a:pt x="10802" y="23105"/>
                  <a:pt x="13742" y="23141"/>
                  <a:pt x="16694" y="23221"/>
                </a:cubicBezTo>
                <a:cubicBezTo>
                  <a:pt x="18235" y="23408"/>
                  <a:pt x="19753" y="23595"/>
                  <a:pt x="21270" y="23735"/>
                </a:cubicBezTo>
                <a:cubicBezTo>
                  <a:pt x="21457" y="23735"/>
                  <a:pt x="21527" y="23455"/>
                  <a:pt x="21387" y="23361"/>
                </a:cubicBezTo>
                <a:lnTo>
                  <a:pt x="21387" y="23361"/>
                </a:lnTo>
                <a:lnTo>
                  <a:pt x="21924" y="23385"/>
                </a:lnTo>
                <a:lnTo>
                  <a:pt x="21924" y="23408"/>
                </a:lnTo>
                <a:lnTo>
                  <a:pt x="21924" y="23501"/>
                </a:lnTo>
                <a:cubicBezTo>
                  <a:pt x="21924" y="23571"/>
                  <a:pt x="21948" y="23665"/>
                  <a:pt x="22018" y="23688"/>
                </a:cubicBezTo>
                <a:cubicBezTo>
                  <a:pt x="22117" y="23748"/>
                  <a:pt x="22207" y="23773"/>
                  <a:pt x="22284" y="23773"/>
                </a:cubicBezTo>
                <a:cubicBezTo>
                  <a:pt x="22478" y="23773"/>
                  <a:pt x="22588" y="23609"/>
                  <a:pt x="22555" y="23408"/>
                </a:cubicBezTo>
                <a:lnTo>
                  <a:pt x="22905" y="23408"/>
                </a:lnTo>
                <a:cubicBezTo>
                  <a:pt x="22975" y="23408"/>
                  <a:pt x="23022" y="23361"/>
                  <a:pt x="23045" y="23291"/>
                </a:cubicBezTo>
                <a:cubicBezTo>
                  <a:pt x="25450" y="17244"/>
                  <a:pt x="28111" y="11267"/>
                  <a:pt x="31030" y="5453"/>
                </a:cubicBezTo>
                <a:lnTo>
                  <a:pt x="31030" y="5453"/>
                </a:lnTo>
                <a:cubicBezTo>
                  <a:pt x="29092" y="10706"/>
                  <a:pt x="27154" y="15960"/>
                  <a:pt x="25240" y="21237"/>
                </a:cubicBezTo>
                <a:cubicBezTo>
                  <a:pt x="25211" y="21307"/>
                  <a:pt x="25269" y="21361"/>
                  <a:pt x="25334" y="21361"/>
                </a:cubicBezTo>
                <a:cubicBezTo>
                  <a:pt x="25377" y="21361"/>
                  <a:pt x="25422" y="21338"/>
                  <a:pt x="25450" y="21283"/>
                </a:cubicBezTo>
                <a:cubicBezTo>
                  <a:pt x="27714" y="15236"/>
                  <a:pt x="29956" y="9189"/>
                  <a:pt x="32221" y="3142"/>
                </a:cubicBezTo>
                <a:cubicBezTo>
                  <a:pt x="32407" y="2745"/>
                  <a:pt x="32618" y="2371"/>
                  <a:pt x="32828" y="1974"/>
                </a:cubicBezTo>
                <a:close/>
                <a:moveTo>
                  <a:pt x="27084" y="48297"/>
                </a:moveTo>
                <a:lnTo>
                  <a:pt x="27084" y="48297"/>
                </a:lnTo>
                <a:cubicBezTo>
                  <a:pt x="25987" y="49511"/>
                  <a:pt x="24866" y="50679"/>
                  <a:pt x="23699" y="51823"/>
                </a:cubicBezTo>
                <a:lnTo>
                  <a:pt x="20126" y="55161"/>
                </a:lnTo>
                <a:cubicBezTo>
                  <a:pt x="18725" y="56399"/>
                  <a:pt x="17278" y="57590"/>
                  <a:pt x="15807" y="58734"/>
                </a:cubicBezTo>
                <a:lnTo>
                  <a:pt x="15807" y="58734"/>
                </a:lnTo>
                <a:lnTo>
                  <a:pt x="15854" y="58594"/>
                </a:lnTo>
                <a:cubicBezTo>
                  <a:pt x="19753" y="55348"/>
                  <a:pt x="23512" y="51916"/>
                  <a:pt x="27084" y="48297"/>
                </a:cubicBezTo>
                <a:close/>
                <a:moveTo>
                  <a:pt x="5440" y="24949"/>
                </a:moveTo>
                <a:cubicBezTo>
                  <a:pt x="7612" y="26723"/>
                  <a:pt x="9807" y="28474"/>
                  <a:pt x="12025" y="30202"/>
                </a:cubicBezTo>
                <a:cubicBezTo>
                  <a:pt x="13472" y="31346"/>
                  <a:pt x="14920" y="32467"/>
                  <a:pt x="16391" y="33564"/>
                </a:cubicBezTo>
                <a:cubicBezTo>
                  <a:pt x="17068" y="34078"/>
                  <a:pt x="17745" y="34592"/>
                  <a:pt x="18445" y="35105"/>
                </a:cubicBezTo>
                <a:cubicBezTo>
                  <a:pt x="19192" y="35642"/>
                  <a:pt x="20126" y="36156"/>
                  <a:pt x="20780" y="36833"/>
                </a:cubicBezTo>
                <a:cubicBezTo>
                  <a:pt x="21270" y="37323"/>
                  <a:pt x="21200" y="37510"/>
                  <a:pt x="21014" y="38164"/>
                </a:cubicBezTo>
                <a:cubicBezTo>
                  <a:pt x="20897" y="38654"/>
                  <a:pt x="20757" y="39121"/>
                  <a:pt x="20640" y="39612"/>
                </a:cubicBezTo>
                <a:lnTo>
                  <a:pt x="19940" y="42133"/>
                </a:lnTo>
                <a:cubicBezTo>
                  <a:pt x="19426" y="44071"/>
                  <a:pt x="18912" y="45986"/>
                  <a:pt x="18399" y="47923"/>
                </a:cubicBezTo>
                <a:cubicBezTo>
                  <a:pt x="17441" y="51379"/>
                  <a:pt x="16507" y="54858"/>
                  <a:pt x="15573" y="58337"/>
                </a:cubicBezTo>
                <a:cubicBezTo>
                  <a:pt x="15363" y="58524"/>
                  <a:pt x="15130" y="58710"/>
                  <a:pt x="14920" y="58874"/>
                </a:cubicBezTo>
                <a:cubicBezTo>
                  <a:pt x="14079" y="57193"/>
                  <a:pt x="14943" y="55161"/>
                  <a:pt x="15433" y="53504"/>
                </a:cubicBezTo>
                <a:cubicBezTo>
                  <a:pt x="15573" y="53060"/>
                  <a:pt x="15690" y="52593"/>
                  <a:pt x="15830" y="52150"/>
                </a:cubicBezTo>
                <a:cubicBezTo>
                  <a:pt x="16181" y="51192"/>
                  <a:pt x="16531" y="50212"/>
                  <a:pt x="16858" y="49231"/>
                </a:cubicBezTo>
                <a:cubicBezTo>
                  <a:pt x="17675" y="46826"/>
                  <a:pt x="18422" y="44421"/>
                  <a:pt x="19099" y="41970"/>
                </a:cubicBezTo>
                <a:cubicBezTo>
                  <a:pt x="19543" y="40662"/>
                  <a:pt x="19986" y="39355"/>
                  <a:pt x="20360" y="38024"/>
                </a:cubicBezTo>
                <a:cubicBezTo>
                  <a:pt x="20477" y="38117"/>
                  <a:pt x="20593" y="38187"/>
                  <a:pt x="20710" y="38257"/>
                </a:cubicBezTo>
                <a:cubicBezTo>
                  <a:pt x="20728" y="38266"/>
                  <a:pt x="20744" y="38270"/>
                  <a:pt x="20759" y="38270"/>
                </a:cubicBezTo>
                <a:cubicBezTo>
                  <a:pt x="20825" y="38270"/>
                  <a:pt x="20860" y="38198"/>
                  <a:pt x="20803" y="38141"/>
                </a:cubicBezTo>
                <a:lnTo>
                  <a:pt x="20430" y="37767"/>
                </a:lnTo>
                <a:cubicBezTo>
                  <a:pt x="20430" y="37720"/>
                  <a:pt x="20453" y="37697"/>
                  <a:pt x="20453" y="37650"/>
                </a:cubicBezTo>
                <a:lnTo>
                  <a:pt x="20617" y="37744"/>
                </a:lnTo>
                <a:cubicBezTo>
                  <a:pt x="20637" y="37756"/>
                  <a:pt x="20656" y="37761"/>
                  <a:pt x="20673" y="37761"/>
                </a:cubicBezTo>
                <a:cubicBezTo>
                  <a:pt x="20759" y="37761"/>
                  <a:pt x="20807" y="37638"/>
                  <a:pt x="20710" y="37580"/>
                </a:cubicBezTo>
                <a:lnTo>
                  <a:pt x="20617" y="37510"/>
                </a:lnTo>
                <a:cubicBezTo>
                  <a:pt x="20617" y="37440"/>
                  <a:pt x="20593" y="37393"/>
                  <a:pt x="20547" y="37370"/>
                </a:cubicBezTo>
                <a:lnTo>
                  <a:pt x="20687" y="36903"/>
                </a:lnTo>
                <a:cubicBezTo>
                  <a:pt x="20730" y="36787"/>
                  <a:pt x="20629" y="36698"/>
                  <a:pt x="20530" y="36698"/>
                </a:cubicBezTo>
                <a:cubicBezTo>
                  <a:pt x="20469" y="36698"/>
                  <a:pt x="20410" y="36730"/>
                  <a:pt x="20383" y="36810"/>
                </a:cubicBezTo>
                <a:cubicBezTo>
                  <a:pt x="20348" y="36740"/>
                  <a:pt x="20284" y="36705"/>
                  <a:pt x="20217" y="36705"/>
                </a:cubicBezTo>
                <a:cubicBezTo>
                  <a:pt x="20150" y="36705"/>
                  <a:pt x="20080" y="36740"/>
                  <a:pt x="20033" y="36810"/>
                </a:cubicBezTo>
                <a:lnTo>
                  <a:pt x="19893" y="36997"/>
                </a:lnTo>
                <a:cubicBezTo>
                  <a:pt x="14733" y="33401"/>
                  <a:pt x="9900" y="29385"/>
                  <a:pt x="5440" y="24949"/>
                </a:cubicBezTo>
                <a:close/>
                <a:moveTo>
                  <a:pt x="14336" y="56282"/>
                </a:moveTo>
                <a:lnTo>
                  <a:pt x="14336" y="56282"/>
                </a:lnTo>
                <a:cubicBezTo>
                  <a:pt x="14149" y="57286"/>
                  <a:pt x="14149" y="58313"/>
                  <a:pt x="14710" y="59271"/>
                </a:cubicBezTo>
                <a:cubicBezTo>
                  <a:pt x="14736" y="59323"/>
                  <a:pt x="14791" y="59354"/>
                  <a:pt x="14852" y="59354"/>
                </a:cubicBezTo>
                <a:cubicBezTo>
                  <a:pt x="14899" y="59354"/>
                  <a:pt x="14949" y="59335"/>
                  <a:pt x="14990" y="59294"/>
                </a:cubicBezTo>
                <a:lnTo>
                  <a:pt x="15410" y="58944"/>
                </a:lnTo>
                <a:lnTo>
                  <a:pt x="15387" y="59084"/>
                </a:lnTo>
                <a:cubicBezTo>
                  <a:pt x="14710" y="59481"/>
                  <a:pt x="14056" y="59878"/>
                  <a:pt x="13402" y="60275"/>
                </a:cubicBezTo>
                <a:cubicBezTo>
                  <a:pt x="13379" y="60041"/>
                  <a:pt x="13379" y="59831"/>
                  <a:pt x="13402" y="59598"/>
                </a:cubicBezTo>
                <a:cubicBezTo>
                  <a:pt x="13706" y="58500"/>
                  <a:pt x="14009" y="57379"/>
                  <a:pt x="14336" y="56282"/>
                </a:cubicBezTo>
                <a:close/>
                <a:moveTo>
                  <a:pt x="15387" y="59528"/>
                </a:moveTo>
                <a:lnTo>
                  <a:pt x="15387" y="59528"/>
                </a:lnTo>
                <a:cubicBezTo>
                  <a:pt x="14780" y="60088"/>
                  <a:pt x="14173" y="60648"/>
                  <a:pt x="13542" y="61185"/>
                </a:cubicBezTo>
                <a:cubicBezTo>
                  <a:pt x="13496" y="61022"/>
                  <a:pt x="13472" y="60858"/>
                  <a:pt x="13449" y="60695"/>
                </a:cubicBezTo>
                <a:cubicBezTo>
                  <a:pt x="14103" y="60321"/>
                  <a:pt x="14733" y="59924"/>
                  <a:pt x="15387" y="59528"/>
                </a:cubicBezTo>
                <a:close/>
                <a:moveTo>
                  <a:pt x="33318" y="0"/>
                </a:moveTo>
                <a:cubicBezTo>
                  <a:pt x="33255" y="0"/>
                  <a:pt x="33194" y="31"/>
                  <a:pt x="33155" y="83"/>
                </a:cubicBezTo>
                <a:cubicBezTo>
                  <a:pt x="33131" y="153"/>
                  <a:pt x="33085" y="200"/>
                  <a:pt x="33061" y="246"/>
                </a:cubicBezTo>
                <a:cubicBezTo>
                  <a:pt x="33038" y="200"/>
                  <a:pt x="33015" y="176"/>
                  <a:pt x="32968" y="130"/>
                </a:cubicBezTo>
                <a:cubicBezTo>
                  <a:pt x="32933" y="71"/>
                  <a:pt x="32874" y="42"/>
                  <a:pt x="32816" y="42"/>
                </a:cubicBezTo>
                <a:cubicBezTo>
                  <a:pt x="32758" y="42"/>
                  <a:pt x="32699" y="71"/>
                  <a:pt x="32664" y="130"/>
                </a:cubicBezTo>
                <a:cubicBezTo>
                  <a:pt x="30540" y="3982"/>
                  <a:pt x="28485" y="7881"/>
                  <a:pt x="26477" y="11804"/>
                </a:cubicBezTo>
                <a:cubicBezTo>
                  <a:pt x="25496" y="13742"/>
                  <a:pt x="24516" y="15680"/>
                  <a:pt x="23559" y="17618"/>
                </a:cubicBezTo>
                <a:cubicBezTo>
                  <a:pt x="22811" y="19135"/>
                  <a:pt x="22018" y="20676"/>
                  <a:pt x="21340" y="22240"/>
                </a:cubicBezTo>
                <a:cubicBezTo>
                  <a:pt x="20033" y="21984"/>
                  <a:pt x="18702" y="21844"/>
                  <a:pt x="17418" y="21703"/>
                </a:cubicBezTo>
                <a:cubicBezTo>
                  <a:pt x="15620" y="21517"/>
                  <a:pt x="13822" y="21423"/>
                  <a:pt x="12025" y="21400"/>
                </a:cubicBezTo>
                <a:cubicBezTo>
                  <a:pt x="8943" y="21400"/>
                  <a:pt x="5861" y="21657"/>
                  <a:pt x="2825" y="22194"/>
                </a:cubicBezTo>
                <a:cubicBezTo>
                  <a:pt x="1938" y="22311"/>
                  <a:pt x="1074" y="22474"/>
                  <a:pt x="210" y="22684"/>
                </a:cubicBezTo>
                <a:cubicBezTo>
                  <a:pt x="47" y="22731"/>
                  <a:pt x="0" y="22918"/>
                  <a:pt x="117" y="23034"/>
                </a:cubicBezTo>
                <a:cubicBezTo>
                  <a:pt x="5487" y="28381"/>
                  <a:pt x="11628" y="32934"/>
                  <a:pt x="18305" y="36506"/>
                </a:cubicBezTo>
                <a:cubicBezTo>
                  <a:pt x="18562" y="36716"/>
                  <a:pt x="18796" y="36903"/>
                  <a:pt x="19052" y="37090"/>
                </a:cubicBezTo>
                <a:cubicBezTo>
                  <a:pt x="18352" y="38958"/>
                  <a:pt x="18002" y="40989"/>
                  <a:pt x="17488" y="42904"/>
                </a:cubicBezTo>
                <a:cubicBezTo>
                  <a:pt x="16974" y="44888"/>
                  <a:pt x="16461" y="46896"/>
                  <a:pt x="15947" y="48881"/>
                </a:cubicBezTo>
                <a:cubicBezTo>
                  <a:pt x="15363" y="51099"/>
                  <a:pt x="14756" y="53317"/>
                  <a:pt x="14126" y="55512"/>
                </a:cubicBezTo>
                <a:cubicBezTo>
                  <a:pt x="14079" y="55675"/>
                  <a:pt x="14009" y="55839"/>
                  <a:pt x="13939" y="56002"/>
                </a:cubicBezTo>
                <a:cubicBezTo>
                  <a:pt x="13472" y="57193"/>
                  <a:pt x="13029" y="58430"/>
                  <a:pt x="12958" y="59668"/>
                </a:cubicBezTo>
                <a:cubicBezTo>
                  <a:pt x="12865" y="60041"/>
                  <a:pt x="12748" y="60415"/>
                  <a:pt x="12655" y="60788"/>
                </a:cubicBezTo>
                <a:cubicBezTo>
                  <a:pt x="12619" y="60915"/>
                  <a:pt x="12724" y="61028"/>
                  <a:pt x="12849" y="61028"/>
                </a:cubicBezTo>
                <a:cubicBezTo>
                  <a:pt x="12885" y="61028"/>
                  <a:pt x="12922" y="61019"/>
                  <a:pt x="12958" y="60998"/>
                </a:cubicBezTo>
                <a:lnTo>
                  <a:pt x="13075" y="60928"/>
                </a:lnTo>
                <a:cubicBezTo>
                  <a:pt x="13122" y="61162"/>
                  <a:pt x="13169" y="61395"/>
                  <a:pt x="13262" y="61629"/>
                </a:cubicBezTo>
                <a:cubicBezTo>
                  <a:pt x="13292" y="61720"/>
                  <a:pt x="13382" y="61781"/>
                  <a:pt x="13473" y="61781"/>
                </a:cubicBezTo>
                <a:cubicBezTo>
                  <a:pt x="13522" y="61781"/>
                  <a:pt x="13571" y="61763"/>
                  <a:pt x="13612" y="61722"/>
                </a:cubicBezTo>
                <a:cubicBezTo>
                  <a:pt x="14966" y="60485"/>
                  <a:pt x="16344" y="59271"/>
                  <a:pt x="17722" y="58057"/>
                </a:cubicBezTo>
                <a:cubicBezTo>
                  <a:pt x="19706" y="56702"/>
                  <a:pt x="21644" y="55231"/>
                  <a:pt x="23488" y="53690"/>
                </a:cubicBezTo>
                <a:cubicBezTo>
                  <a:pt x="25146" y="52290"/>
                  <a:pt x="26734" y="50819"/>
                  <a:pt x="28251" y="49278"/>
                </a:cubicBezTo>
                <a:cubicBezTo>
                  <a:pt x="29466" y="48110"/>
                  <a:pt x="30586" y="46873"/>
                  <a:pt x="31660" y="45589"/>
                </a:cubicBezTo>
                <a:cubicBezTo>
                  <a:pt x="38034" y="48904"/>
                  <a:pt x="44548" y="51916"/>
                  <a:pt x="51063" y="54858"/>
                </a:cubicBezTo>
                <a:cubicBezTo>
                  <a:pt x="51540" y="55081"/>
                  <a:pt x="53870" y="56344"/>
                  <a:pt x="55240" y="56344"/>
                </a:cubicBezTo>
                <a:cubicBezTo>
                  <a:pt x="55882" y="56344"/>
                  <a:pt x="56313" y="56067"/>
                  <a:pt x="56246" y="55278"/>
                </a:cubicBezTo>
                <a:lnTo>
                  <a:pt x="56246" y="55278"/>
                </a:lnTo>
                <a:lnTo>
                  <a:pt x="56573" y="55465"/>
                </a:lnTo>
                <a:cubicBezTo>
                  <a:pt x="56607" y="55482"/>
                  <a:pt x="56641" y="55490"/>
                  <a:pt x="56674" y="55490"/>
                </a:cubicBezTo>
                <a:cubicBezTo>
                  <a:pt x="56819" y="55490"/>
                  <a:pt x="56929" y="55337"/>
                  <a:pt x="56853" y="55185"/>
                </a:cubicBezTo>
                <a:cubicBezTo>
                  <a:pt x="53794" y="48881"/>
                  <a:pt x="50456" y="42553"/>
                  <a:pt x="46580" y="36693"/>
                </a:cubicBezTo>
                <a:cubicBezTo>
                  <a:pt x="47023" y="36273"/>
                  <a:pt x="47490" y="35852"/>
                  <a:pt x="47934" y="35432"/>
                </a:cubicBezTo>
                <a:cubicBezTo>
                  <a:pt x="50712" y="33448"/>
                  <a:pt x="53374" y="31253"/>
                  <a:pt x="56082" y="29175"/>
                </a:cubicBezTo>
                <a:cubicBezTo>
                  <a:pt x="59164" y="26817"/>
                  <a:pt x="62246" y="24435"/>
                  <a:pt x="65328" y="22054"/>
                </a:cubicBezTo>
                <a:cubicBezTo>
                  <a:pt x="65422" y="22007"/>
                  <a:pt x="65445" y="21890"/>
                  <a:pt x="65422" y="21797"/>
                </a:cubicBezTo>
                <a:cubicBezTo>
                  <a:pt x="65305" y="21353"/>
                  <a:pt x="64955" y="21003"/>
                  <a:pt x="64511" y="20886"/>
                </a:cubicBezTo>
                <a:cubicBezTo>
                  <a:pt x="63577" y="20536"/>
                  <a:pt x="62456" y="20466"/>
                  <a:pt x="61476" y="20326"/>
                </a:cubicBezTo>
                <a:cubicBezTo>
                  <a:pt x="59398" y="19999"/>
                  <a:pt x="57297" y="19719"/>
                  <a:pt x="55172" y="19555"/>
                </a:cubicBezTo>
                <a:cubicBezTo>
                  <a:pt x="52567" y="19316"/>
                  <a:pt x="49954" y="19204"/>
                  <a:pt x="47342" y="19204"/>
                </a:cubicBezTo>
                <a:cubicBezTo>
                  <a:pt x="45623" y="19204"/>
                  <a:pt x="43905" y="19253"/>
                  <a:pt x="42190" y="19345"/>
                </a:cubicBezTo>
                <a:cubicBezTo>
                  <a:pt x="41140" y="12341"/>
                  <a:pt x="37801" y="5523"/>
                  <a:pt x="33458" y="60"/>
                </a:cubicBezTo>
                <a:cubicBezTo>
                  <a:pt x="33417" y="19"/>
                  <a:pt x="33367" y="0"/>
                  <a:pt x="33318" y="0"/>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3433563" y="3468226"/>
            <a:ext cx="2276866" cy="106198"/>
          </a:xfrm>
          <a:custGeom>
            <a:rect b="b" l="l" r="r" t="t"/>
            <a:pathLst>
              <a:path extrusionOk="0" h="2191" w="31057">
                <a:moveTo>
                  <a:pt x="30648" y="1"/>
                </a:moveTo>
                <a:cubicBezTo>
                  <a:pt x="30584" y="1"/>
                  <a:pt x="30518" y="27"/>
                  <a:pt x="30461" y="90"/>
                </a:cubicBezTo>
                <a:cubicBezTo>
                  <a:pt x="30173" y="399"/>
                  <a:pt x="29626" y="888"/>
                  <a:pt x="29155" y="888"/>
                </a:cubicBezTo>
                <a:cubicBezTo>
                  <a:pt x="28947" y="888"/>
                  <a:pt x="28755" y="793"/>
                  <a:pt x="28606" y="546"/>
                </a:cubicBezTo>
                <a:cubicBezTo>
                  <a:pt x="28556" y="458"/>
                  <a:pt x="28450" y="405"/>
                  <a:pt x="28346" y="405"/>
                </a:cubicBezTo>
                <a:cubicBezTo>
                  <a:pt x="28253" y="405"/>
                  <a:pt x="28163" y="448"/>
                  <a:pt x="28119" y="546"/>
                </a:cubicBezTo>
                <a:cubicBezTo>
                  <a:pt x="28026" y="594"/>
                  <a:pt x="27937" y="619"/>
                  <a:pt x="27856" y="619"/>
                </a:cubicBezTo>
                <a:cubicBezTo>
                  <a:pt x="27728" y="619"/>
                  <a:pt x="27616" y="558"/>
                  <a:pt x="27528" y="432"/>
                </a:cubicBezTo>
                <a:cubicBezTo>
                  <a:pt x="27476" y="380"/>
                  <a:pt x="27406" y="354"/>
                  <a:pt x="27336" y="354"/>
                </a:cubicBezTo>
                <a:cubicBezTo>
                  <a:pt x="27266" y="354"/>
                  <a:pt x="27196" y="380"/>
                  <a:pt x="27144" y="432"/>
                </a:cubicBezTo>
                <a:cubicBezTo>
                  <a:pt x="26733" y="770"/>
                  <a:pt x="26324" y="899"/>
                  <a:pt x="25906" y="899"/>
                </a:cubicBezTo>
                <a:cubicBezTo>
                  <a:pt x="25492" y="899"/>
                  <a:pt x="25069" y="773"/>
                  <a:pt x="24626" y="597"/>
                </a:cubicBezTo>
                <a:cubicBezTo>
                  <a:pt x="24526" y="547"/>
                  <a:pt x="24420" y="523"/>
                  <a:pt x="24315" y="523"/>
                </a:cubicBezTo>
                <a:cubicBezTo>
                  <a:pt x="24181" y="523"/>
                  <a:pt x="24048" y="563"/>
                  <a:pt x="23931" y="639"/>
                </a:cubicBezTo>
                <a:cubicBezTo>
                  <a:pt x="23786" y="722"/>
                  <a:pt x="23703" y="898"/>
                  <a:pt x="23558" y="970"/>
                </a:cubicBezTo>
                <a:cubicBezTo>
                  <a:pt x="23471" y="1017"/>
                  <a:pt x="23380" y="1038"/>
                  <a:pt x="23291" y="1038"/>
                </a:cubicBezTo>
                <a:cubicBezTo>
                  <a:pt x="23045" y="1038"/>
                  <a:pt x="22815" y="875"/>
                  <a:pt x="22709" y="639"/>
                </a:cubicBezTo>
                <a:cubicBezTo>
                  <a:pt x="22675" y="568"/>
                  <a:pt x="22617" y="539"/>
                  <a:pt x="22556" y="539"/>
                </a:cubicBezTo>
                <a:cubicBezTo>
                  <a:pt x="22448" y="539"/>
                  <a:pt x="22332" y="630"/>
                  <a:pt x="22325" y="742"/>
                </a:cubicBezTo>
                <a:cubicBezTo>
                  <a:pt x="22304" y="972"/>
                  <a:pt x="22167" y="1051"/>
                  <a:pt x="21984" y="1051"/>
                </a:cubicBezTo>
                <a:cubicBezTo>
                  <a:pt x="21620" y="1051"/>
                  <a:pt x="21074" y="739"/>
                  <a:pt x="20895" y="670"/>
                </a:cubicBezTo>
                <a:cubicBezTo>
                  <a:pt x="20682" y="572"/>
                  <a:pt x="20454" y="520"/>
                  <a:pt x="20224" y="520"/>
                </a:cubicBezTo>
                <a:cubicBezTo>
                  <a:pt x="20185" y="520"/>
                  <a:pt x="20146" y="522"/>
                  <a:pt x="20107" y="525"/>
                </a:cubicBezTo>
                <a:cubicBezTo>
                  <a:pt x="19931" y="535"/>
                  <a:pt x="19765" y="608"/>
                  <a:pt x="19630" y="722"/>
                </a:cubicBezTo>
                <a:cubicBezTo>
                  <a:pt x="19475" y="856"/>
                  <a:pt x="19382" y="1074"/>
                  <a:pt x="19185" y="1136"/>
                </a:cubicBezTo>
                <a:cubicBezTo>
                  <a:pt x="19134" y="1154"/>
                  <a:pt x="19083" y="1163"/>
                  <a:pt x="19032" y="1163"/>
                </a:cubicBezTo>
                <a:cubicBezTo>
                  <a:pt x="18790" y="1163"/>
                  <a:pt x="18557" y="975"/>
                  <a:pt x="18480" y="753"/>
                </a:cubicBezTo>
                <a:cubicBezTo>
                  <a:pt x="18457" y="666"/>
                  <a:pt x="18382" y="618"/>
                  <a:pt x="18304" y="618"/>
                </a:cubicBezTo>
                <a:cubicBezTo>
                  <a:pt x="18242" y="618"/>
                  <a:pt x="18179" y="648"/>
                  <a:pt x="18138" y="711"/>
                </a:cubicBezTo>
                <a:cubicBezTo>
                  <a:pt x="18022" y="939"/>
                  <a:pt x="17782" y="1046"/>
                  <a:pt x="17536" y="1046"/>
                </a:cubicBezTo>
                <a:cubicBezTo>
                  <a:pt x="17279" y="1046"/>
                  <a:pt x="17017" y="929"/>
                  <a:pt x="16884" y="711"/>
                </a:cubicBezTo>
                <a:cubicBezTo>
                  <a:pt x="16837" y="634"/>
                  <a:pt x="16760" y="595"/>
                  <a:pt x="16682" y="595"/>
                </a:cubicBezTo>
                <a:cubicBezTo>
                  <a:pt x="16604" y="595"/>
                  <a:pt x="16526" y="634"/>
                  <a:pt x="16480" y="711"/>
                </a:cubicBezTo>
                <a:cubicBezTo>
                  <a:pt x="16217" y="1094"/>
                  <a:pt x="15799" y="1290"/>
                  <a:pt x="15380" y="1290"/>
                </a:cubicBezTo>
                <a:cubicBezTo>
                  <a:pt x="15005" y="1290"/>
                  <a:pt x="14630" y="1133"/>
                  <a:pt x="14366" y="815"/>
                </a:cubicBezTo>
                <a:cubicBezTo>
                  <a:pt x="14324" y="732"/>
                  <a:pt x="14283" y="670"/>
                  <a:pt x="14210" y="618"/>
                </a:cubicBezTo>
                <a:cubicBezTo>
                  <a:pt x="14166" y="579"/>
                  <a:pt x="14115" y="563"/>
                  <a:pt x="14064" y="563"/>
                </a:cubicBezTo>
                <a:cubicBezTo>
                  <a:pt x="13911" y="563"/>
                  <a:pt x="13767" y="716"/>
                  <a:pt x="13868" y="888"/>
                </a:cubicBezTo>
                <a:cubicBezTo>
                  <a:pt x="13878" y="898"/>
                  <a:pt x="13889" y="919"/>
                  <a:pt x="13899" y="929"/>
                </a:cubicBezTo>
                <a:cubicBezTo>
                  <a:pt x="13791" y="1144"/>
                  <a:pt x="13669" y="1250"/>
                  <a:pt x="13531" y="1250"/>
                </a:cubicBezTo>
                <a:cubicBezTo>
                  <a:pt x="13470" y="1250"/>
                  <a:pt x="13406" y="1230"/>
                  <a:pt x="13339" y="1188"/>
                </a:cubicBezTo>
                <a:cubicBezTo>
                  <a:pt x="13225" y="1147"/>
                  <a:pt x="13111" y="1095"/>
                  <a:pt x="13008" y="1033"/>
                </a:cubicBezTo>
                <a:cubicBezTo>
                  <a:pt x="12873" y="981"/>
                  <a:pt x="12738" y="939"/>
                  <a:pt x="12604" y="898"/>
                </a:cubicBezTo>
                <a:cubicBezTo>
                  <a:pt x="12586" y="894"/>
                  <a:pt x="12569" y="892"/>
                  <a:pt x="12553" y="892"/>
                </a:cubicBezTo>
                <a:cubicBezTo>
                  <a:pt x="12492" y="892"/>
                  <a:pt x="12440" y="921"/>
                  <a:pt x="12407" y="970"/>
                </a:cubicBezTo>
                <a:cubicBezTo>
                  <a:pt x="12171" y="1341"/>
                  <a:pt x="11798" y="1553"/>
                  <a:pt x="11432" y="1553"/>
                </a:cubicBezTo>
                <a:cubicBezTo>
                  <a:pt x="11122" y="1553"/>
                  <a:pt x="10817" y="1401"/>
                  <a:pt x="10603" y="1064"/>
                </a:cubicBezTo>
                <a:cubicBezTo>
                  <a:pt x="10568" y="998"/>
                  <a:pt x="10501" y="964"/>
                  <a:pt x="10435" y="964"/>
                </a:cubicBezTo>
                <a:cubicBezTo>
                  <a:pt x="10387" y="964"/>
                  <a:pt x="10338" y="983"/>
                  <a:pt x="10303" y="1022"/>
                </a:cubicBezTo>
                <a:cubicBezTo>
                  <a:pt x="10084" y="1303"/>
                  <a:pt x="9743" y="1437"/>
                  <a:pt x="9400" y="1437"/>
                </a:cubicBezTo>
                <a:cubicBezTo>
                  <a:pt x="8997" y="1437"/>
                  <a:pt x="8593" y="1251"/>
                  <a:pt x="8386" y="898"/>
                </a:cubicBezTo>
                <a:cubicBezTo>
                  <a:pt x="8339" y="825"/>
                  <a:pt x="8266" y="789"/>
                  <a:pt x="8194" y="789"/>
                </a:cubicBezTo>
                <a:cubicBezTo>
                  <a:pt x="8121" y="789"/>
                  <a:pt x="8049" y="825"/>
                  <a:pt x="8002" y="898"/>
                </a:cubicBezTo>
                <a:cubicBezTo>
                  <a:pt x="7756" y="1261"/>
                  <a:pt x="7361" y="1446"/>
                  <a:pt x="6962" y="1446"/>
                </a:cubicBezTo>
                <a:cubicBezTo>
                  <a:pt x="6620" y="1446"/>
                  <a:pt x="6276" y="1310"/>
                  <a:pt x="6023" y="1033"/>
                </a:cubicBezTo>
                <a:cubicBezTo>
                  <a:pt x="5979" y="994"/>
                  <a:pt x="5923" y="975"/>
                  <a:pt x="5868" y="975"/>
                </a:cubicBezTo>
                <a:cubicBezTo>
                  <a:pt x="5790" y="975"/>
                  <a:pt x="5712" y="1012"/>
                  <a:pt x="5670" y="1085"/>
                </a:cubicBezTo>
                <a:cubicBezTo>
                  <a:pt x="5436" y="1397"/>
                  <a:pt x="5082" y="1556"/>
                  <a:pt x="4728" y="1556"/>
                </a:cubicBezTo>
                <a:cubicBezTo>
                  <a:pt x="4423" y="1556"/>
                  <a:pt x="4118" y="1438"/>
                  <a:pt x="3888" y="1199"/>
                </a:cubicBezTo>
                <a:cubicBezTo>
                  <a:pt x="3843" y="1154"/>
                  <a:pt x="3786" y="1132"/>
                  <a:pt x="3731" y="1132"/>
                </a:cubicBezTo>
                <a:cubicBezTo>
                  <a:pt x="3658" y="1132"/>
                  <a:pt x="3587" y="1169"/>
                  <a:pt x="3546" y="1240"/>
                </a:cubicBezTo>
                <a:cubicBezTo>
                  <a:pt x="3395" y="1590"/>
                  <a:pt x="3099" y="1772"/>
                  <a:pt x="2801" y="1772"/>
                </a:cubicBezTo>
                <a:cubicBezTo>
                  <a:pt x="2526" y="1772"/>
                  <a:pt x="2249" y="1616"/>
                  <a:pt x="2084" y="1292"/>
                </a:cubicBezTo>
                <a:cubicBezTo>
                  <a:pt x="2050" y="1227"/>
                  <a:pt x="1994" y="1200"/>
                  <a:pt x="1936" y="1200"/>
                </a:cubicBezTo>
                <a:cubicBezTo>
                  <a:pt x="1854" y="1200"/>
                  <a:pt x="1768" y="1254"/>
                  <a:pt x="1732" y="1333"/>
                </a:cubicBezTo>
                <a:cubicBezTo>
                  <a:pt x="1593" y="1690"/>
                  <a:pt x="1312" y="1858"/>
                  <a:pt x="1028" y="1858"/>
                </a:cubicBezTo>
                <a:cubicBezTo>
                  <a:pt x="718" y="1858"/>
                  <a:pt x="406" y="1659"/>
                  <a:pt x="270" y="1292"/>
                </a:cubicBezTo>
                <a:cubicBezTo>
                  <a:pt x="250" y="1230"/>
                  <a:pt x="199" y="1202"/>
                  <a:pt x="150" y="1202"/>
                </a:cubicBezTo>
                <a:cubicBezTo>
                  <a:pt x="75" y="1202"/>
                  <a:pt x="1" y="1265"/>
                  <a:pt x="32" y="1364"/>
                </a:cubicBezTo>
                <a:cubicBezTo>
                  <a:pt x="190" y="1898"/>
                  <a:pt x="631" y="2176"/>
                  <a:pt x="1076" y="2176"/>
                </a:cubicBezTo>
                <a:cubicBezTo>
                  <a:pt x="1392" y="2176"/>
                  <a:pt x="1709" y="2036"/>
                  <a:pt x="1929" y="1748"/>
                </a:cubicBezTo>
                <a:cubicBezTo>
                  <a:pt x="2156" y="2045"/>
                  <a:pt x="2493" y="2191"/>
                  <a:pt x="2830" y="2191"/>
                </a:cubicBezTo>
                <a:cubicBezTo>
                  <a:pt x="3198" y="2191"/>
                  <a:pt x="3567" y="2016"/>
                  <a:pt x="3794" y="1675"/>
                </a:cubicBezTo>
                <a:cubicBezTo>
                  <a:pt x="4078" y="1881"/>
                  <a:pt x="4407" y="1982"/>
                  <a:pt x="4734" y="1982"/>
                </a:cubicBezTo>
                <a:cubicBezTo>
                  <a:pt x="5148" y="1982"/>
                  <a:pt x="5559" y="1822"/>
                  <a:pt x="5877" y="1509"/>
                </a:cubicBezTo>
                <a:cubicBezTo>
                  <a:pt x="6189" y="1769"/>
                  <a:pt x="6572" y="1898"/>
                  <a:pt x="6955" y="1898"/>
                </a:cubicBezTo>
                <a:cubicBezTo>
                  <a:pt x="7411" y="1898"/>
                  <a:pt x="7866" y="1715"/>
                  <a:pt x="8199" y="1354"/>
                </a:cubicBezTo>
                <a:cubicBezTo>
                  <a:pt x="8506" y="1694"/>
                  <a:pt x="8930" y="1866"/>
                  <a:pt x="9356" y="1866"/>
                </a:cubicBezTo>
                <a:cubicBezTo>
                  <a:pt x="9734" y="1866"/>
                  <a:pt x="10115" y="1731"/>
                  <a:pt x="10417" y="1458"/>
                </a:cubicBezTo>
                <a:cubicBezTo>
                  <a:pt x="10703" y="1807"/>
                  <a:pt x="11110" y="1986"/>
                  <a:pt x="11509" y="1986"/>
                </a:cubicBezTo>
                <a:cubicBezTo>
                  <a:pt x="11961" y="1986"/>
                  <a:pt x="12403" y="1755"/>
                  <a:pt x="12645" y="1281"/>
                </a:cubicBezTo>
                <a:cubicBezTo>
                  <a:pt x="12996" y="1411"/>
                  <a:pt x="13381" y="1687"/>
                  <a:pt x="13758" y="1687"/>
                </a:cubicBezTo>
                <a:cubicBezTo>
                  <a:pt x="13893" y="1687"/>
                  <a:pt x="14027" y="1651"/>
                  <a:pt x="14158" y="1561"/>
                </a:cubicBezTo>
                <a:cubicBezTo>
                  <a:pt x="14220" y="1520"/>
                  <a:pt x="14272" y="1458"/>
                  <a:pt x="14314" y="1406"/>
                </a:cubicBezTo>
                <a:cubicBezTo>
                  <a:pt x="14627" y="1660"/>
                  <a:pt x="15001" y="1786"/>
                  <a:pt x="15377" y="1786"/>
                </a:cubicBezTo>
                <a:cubicBezTo>
                  <a:pt x="15846" y="1786"/>
                  <a:pt x="16319" y="1590"/>
                  <a:pt x="16687" y="1199"/>
                </a:cubicBezTo>
                <a:cubicBezTo>
                  <a:pt x="16895" y="1397"/>
                  <a:pt x="17155" y="1491"/>
                  <a:pt x="17420" y="1491"/>
                </a:cubicBezTo>
                <a:cubicBezTo>
                  <a:pt x="17709" y="1491"/>
                  <a:pt x="18004" y="1378"/>
                  <a:pt x="18242" y="1167"/>
                </a:cubicBezTo>
                <a:cubicBezTo>
                  <a:pt x="18366" y="1395"/>
                  <a:pt x="18594" y="1551"/>
                  <a:pt x="18853" y="1603"/>
                </a:cubicBezTo>
                <a:cubicBezTo>
                  <a:pt x="18922" y="1620"/>
                  <a:pt x="18993" y="1628"/>
                  <a:pt x="19065" y="1628"/>
                </a:cubicBezTo>
                <a:cubicBezTo>
                  <a:pt x="19166" y="1628"/>
                  <a:pt x="19269" y="1612"/>
                  <a:pt x="19371" y="1582"/>
                </a:cubicBezTo>
                <a:cubicBezTo>
                  <a:pt x="19599" y="1489"/>
                  <a:pt x="19662" y="1302"/>
                  <a:pt x="19848" y="1178"/>
                </a:cubicBezTo>
                <a:cubicBezTo>
                  <a:pt x="20003" y="1082"/>
                  <a:pt x="20151" y="1044"/>
                  <a:pt x="20294" y="1044"/>
                </a:cubicBezTo>
                <a:cubicBezTo>
                  <a:pt x="20819" y="1044"/>
                  <a:pt x="21281" y="1555"/>
                  <a:pt x="21835" y="1555"/>
                </a:cubicBezTo>
                <a:cubicBezTo>
                  <a:pt x="21863" y="1555"/>
                  <a:pt x="21892" y="1554"/>
                  <a:pt x="21921" y="1551"/>
                </a:cubicBezTo>
                <a:cubicBezTo>
                  <a:pt x="22180" y="1530"/>
                  <a:pt x="22408" y="1395"/>
                  <a:pt x="22563" y="1199"/>
                </a:cubicBezTo>
                <a:cubicBezTo>
                  <a:pt x="22719" y="1364"/>
                  <a:pt x="22926" y="1468"/>
                  <a:pt x="23144" y="1509"/>
                </a:cubicBezTo>
                <a:cubicBezTo>
                  <a:pt x="23188" y="1517"/>
                  <a:pt x="23231" y="1520"/>
                  <a:pt x="23272" y="1520"/>
                </a:cubicBezTo>
                <a:cubicBezTo>
                  <a:pt x="23719" y="1520"/>
                  <a:pt x="24009" y="1139"/>
                  <a:pt x="24428" y="1139"/>
                </a:cubicBezTo>
                <a:cubicBezTo>
                  <a:pt x="24478" y="1139"/>
                  <a:pt x="24530" y="1145"/>
                  <a:pt x="24584" y="1157"/>
                </a:cubicBezTo>
                <a:cubicBezTo>
                  <a:pt x="25058" y="1278"/>
                  <a:pt x="25416" y="1465"/>
                  <a:pt x="25896" y="1465"/>
                </a:cubicBezTo>
                <a:cubicBezTo>
                  <a:pt x="25951" y="1465"/>
                  <a:pt x="26008" y="1463"/>
                  <a:pt x="26066" y="1458"/>
                </a:cubicBezTo>
                <a:cubicBezTo>
                  <a:pt x="26522" y="1406"/>
                  <a:pt x="26947" y="1240"/>
                  <a:pt x="27321" y="981"/>
                </a:cubicBezTo>
                <a:cubicBezTo>
                  <a:pt x="27533" y="1132"/>
                  <a:pt x="27782" y="1247"/>
                  <a:pt x="28017" y="1247"/>
                </a:cubicBezTo>
                <a:cubicBezTo>
                  <a:pt x="28136" y="1247"/>
                  <a:pt x="28252" y="1217"/>
                  <a:pt x="28357" y="1147"/>
                </a:cubicBezTo>
                <a:cubicBezTo>
                  <a:pt x="28581" y="1371"/>
                  <a:pt x="28844" y="1462"/>
                  <a:pt x="29119" y="1462"/>
                </a:cubicBezTo>
                <a:cubicBezTo>
                  <a:pt x="29748" y="1462"/>
                  <a:pt x="30440" y="983"/>
                  <a:pt x="30865" y="514"/>
                </a:cubicBezTo>
                <a:cubicBezTo>
                  <a:pt x="31056" y="291"/>
                  <a:pt x="30862" y="1"/>
                  <a:pt x="3064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txBox="1"/>
          <p:nvPr/>
        </p:nvSpPr>
        <p:spPr>
          <a:xfrm rot="-1581">
            <a:off x="3282927" y="3083120"/>
            <a:ext cx="2609700" cy="29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accent3"/>
                </a:solidFill>
                <a:latin typeface="Chelsea Market"/>
                <a:ea typeface="Chelsea Market"/>
                <a:cs typeface="Chelsea Market"/>
                <a:sym typeface="Chelsea Market"/>
              </a:rPr>
              <a:t>2021-2022 School Year</a:t>
            </a:r>
            <a:endParaRPr>
              <a:solidFill>
                <a:schemeClr val="accent3"/>
              </a:solidFill>
              <a:latin typeface="Chelsea Market"/>
              <a:ea typeface="Chelsea Market"/>
              <a:cs typeface="Chelsea Market"/>
              <a:sym typeface="Chelsea Marke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9" name="Shape 1079"/>
        <p:cNvGrpSpPr/>
        <p:nvPr/>
      </p:nvGrpSpPr>
      <p:grpSpPr>
        <a:xfrm>
          <a:off x="0" y="0"/>
          <a:ext cx="0" cy="0"/>
          <a:chOff x="0" y="0"/>
          <a:chExt cx="0" cy="0"/>
        </a:xfrm>
      </p:grpSpPr>
      <p:grpSp>
        <p:nvGrpSpPr>
          <p:cNvPr id="1080" name="Google Shape;1080;p39"/>
          <p:cNvGrpSpPr/>
          <p:nvPr/>
        </p:nvGrpSpPr>
        <p:grpSpPr>
          <a:xfrm rot="212102">
            <a:off x="1626341" y="1055264"/>
            <a:ext cx="6274945" cy="3454001"/>
            <a:chOff x="2016900" y="1269275"/>
            <a:chExt cx="6591250" cy="2916825"/>
          </a:xfrm>
        </p:grpSpPr>
        <p:sp>
          <p:nvSpPr>
            <p:cNvPr id="1081" name="Google Shape;1081;p39"/>
            <p:cNvSpPr/>
            <p:nvPr/>
          </p:nvSpPr>
          <p:spPr>
            <a:xfrm>
              <a:off x="2028525" y="1278000"/>
              <a:ext cx="6579625" cy="2908100"/>
            </a:xfrm>
            <a:custGeom>
              <a:rect b="b" l="l" r="r" t="t"/>
              <a:pathLst>
                <a:path extrusionOk="0" h="116324" w="263185">
                  <a:moveTo>
                    <a:pt x="1" y="0"/>
                  </a:moveTo>
                  <a:lnTo>
                    <a:pt x="1" y="116324"/>
                  </a:lnTo>
                  <a:lnTo>
                    <a:pt x="263184" y="116324"/>
                  </a:lnTo>
                  <a:lnTo>
                    <a:pt x="263184" y="0"/>
                  </a:lnTo>
                  <a:close/>
                </a:path>
              </a:pathLst>
            </a:custGeom>
            <a:solidFill>
              <a:srgbClr val="FFFFFF"/>
            </a:solidFill>
            <a:ln>
              <a:noFill/>
            </a:ln>
            <a:effectLst>
              <a:outerShdw blurRad="100013"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9"/>
            <p:cNvSpPr/>
            <p:nvPr/>
          </p:nvSpPr>
          <p:spPr>
            <a:xfrm>
              <a:off x="2016900" y="1730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9"/>
            <p:cNvSpPr/>
            <p:nvPr/>
          </p:nvSpPr>
          <p:spPr>
            <a:xfrm>
              <a:off x="2016900" y="1875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39"/>
            <p:cNvSpPr/>
            <p:nvPr/>
          </p:nvSpPr>
          <p:spPr>
            <a:xfrm>
              <a:off x="2016900" y="21620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39"/>
            <p:cNvSpPr/>
            <p:nvPr/>
          </p:nvSpPr>
          <p:spPr>
            <a:xfrm>
              <a:off x="2016900" y="23074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9"/>
            <p:cNvSpPr/>
            <p:nvPr/>
          </p:nvSpPr>
          <p:spPr>
            <a:xfrm>
              <a:off x="2016900" y="2595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9"/>
            <p:cNvSpPr/>
            <p:nvPr/>
          </p:nvSpPr>
          <p:spPr>
            <a:xfrm>
              <a:off x="2016900" y="27407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39"/>
            <p:cNvSpPr/>
            <p:nvPr/>
          </p:nvSpPr>
          <p:spPr>
            <a:xfrm>
              <a:off x="2016900" y="3027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9"/>
            <p:cNvSpPr/>
            <p:nvPr/>
          </p:nvSpPr>
          <p:spPr>
            <a:xfrm>
              <a:off x="2016900" y="3172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9"/>
            <p:cNvSpPr/>
            <p:nvPr/>
          </p:nvSpPr>
          <p:spPr>
            <a:xfrm>
              <a:off x="2016900" y="34605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39"/>
            <p:cNvSpPr/>
            <p:nvPr/>
          </p:nvSpPr>
          <p:spPr>
            <a:xfrm>
              <a:off x="2016900" y="360592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39"/>
            <p:cNvSpPr/>
            <p:nvPr/>
          </p:nvSpPr>
          <p:spPr>
            <a:xfrm>
              <a:off x="2016900" y="3892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9"/>
            <p:cNvSpPr/>
            <p:nvPr/>
          </p:nvSpPr>
          <p:spPr>
            <a:xfrm>
              <a:off x="2016900" y="403777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9"/>
            <p:cNvSpPr/>
            <p:nvPr/>
          </p:nvSpPr>
          <p:spPr>
            <a:xfrm>
              <a:off x="2892250" y="1269275"/>
              <a:ext cx="25" cy="2916825"/>
            </a:xfrm>
            <a:custGeom>
              <a:rect b="b" l="l" r="r" t="t"/>
              <a:pathLst>
                <a:path extrusionOk="0" fill="none" h="116673" w="1">
                  <a:moveTo>
                    <a:pt x="0" y="0"/>
                  </a:moveTo>
                  <a:lnTo>
                    <a:pt x="0" y="116673"/>
                  </a:lnTo>
                </a:path>
              </a:pathLst>
            </a:custGeom>
            <a:solidFill>
              <a:srgbClr val="E72D53"/>
            </a:solidFill>
            <a:ln cap="flat" cmpd="sng" w="18900">
              <a:solidFill>
                <a:srgbClr val="E72D53"/>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5" name="Google Shape;1095;p39"/>
          <p:cNvGrpSpPr/>
          <p:nvPr/>
        </p:nvGrpSpPr>
        <p:grpSpPr>
          <a:xfrm>
            <a:off x="917997" y="512531"/>
            <a:ext cx="2392546" cy="2015916"/>
            <a:chOff x="799900" y="238125"/>
            <a:chExt cx="5991850" cy="5219875"/>
          </a:xfrm>
        </p:grpSpPr>
        <p:sp>
          <p:nvSpPr>
            <p:cNvPr id="1096" name="Google Shape;1096;p39"/>
            <p:cNvSpPr/>
            <p:nvPr/>
          </p:nvSpPr>
          <p:spPr>
            <a:xfrm>
              <a:off x="799900" y="238125"/>
              <a:ext cx="5991850" cy="5219875"/>
            </a:xfrm>
            <a:custGeom>
              <a:rect b="b" l="l" r="r" t="t"/>
              <a:pathLst>
                <a:path extrusionOk="0" h="208795" w="239674">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rotWithShape="0" algn="bl" dir="3000000" dist="28575">
                <a:srgbClr val="783F04">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39"/>
            <p:cNvSpPr/>
            <p:nvPr/>
          </p:nvSpPr>
          <p:spPr>
            <a:xfrm>
              <a:off x="811700" y="240475"/>
              <a:ext cx="5980050" cy="5217525"/>
            </a:xfrm>
            <a:custGeom>
              <a:rect b="b" l="l" r="r" t="t"/>
              <a:pathLst>
                <a:path extrusionOk="0" h="208701" w="239202">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8" name="Google Shape;1098;p39"/>
          <p:cNvSpPr txBox="1"/>
          <p:nvPr>
            <p:ph type="title"/>
          </p:nvPr>
        </p:nvSpPr>
        <p:spPr>
          <a:xfrm rot="-552747">
            <a:off x="1147220" y="810655"/>
            <a:ext cx="1933844" cy="149376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AIG Service Delivery</a:t>
            </a:r>
            <a:endParaRPr/>
          </a:p>
        </p:txBody>
      </p:sp>
      <p:sp>
        <p:nvSpPr>
          <p:cNvPr id="1099" name="Google Shape;1099;p39"/>
          <p:cNvSpPr txBox="1"/>
          <p:nvPr>
            <p:ph idx="2" type="body"/>
          </p:nvPr>
        </p:nvSpPr>
        <p:spPr>
          <a:xfrm rot="212793">
            <a:off x="3077244" y="1992027"/>
            <a:ext cx="4500519" cy="2093497"/>
          </a:xfrm>
          <a:prstGeom prst="rect">
            <a:avLst/>
          </a:prstGeom>
        </p:spPr>
        <p:txBody>
          <a:bodyPr anchorCtr="0" anchor="ctr" bIns="91425" lIns="91425" spcFirstLastPara="1" rIns="91425" wrap="square" tIns="91425">
            <a:noAutofit/>
          </a:bodyPr>
          <a:lstStyle/>
          <a:p>
            <a:pPr indent="-318770" lvl="0" marL="457200" rtl="0" algn="l">
              <a:spcBef>
                <a:spcPts val="250"/>
              </a:spcBef>
              <a:spcAft>
                <a:spcPts val="0"/>
              </a:spcAft>
              <a:buClr>
                <a:srgbClr val="629DD1"/>
              </a:buClr>
              <a:buSzPts val="1420"/>
              <a:buFont typeface="Open Sans"/>
              <a:buChar char="●"/>
            </a:pPr>
            <a:r>
              <a:rPr lang="en" sz="1900">
                <a:solidFill>
                  <a:srgbClr val="242852"/>
                </a:solidFill>
                <a:latin typeface="Open Sans"/>
                <a:ea typeface="Open Sans"/>
                <a:cs typeface="Open Sans"/>
                <a:sym typeface="Open Sans"/>
              </a:rPr>
              <a:t>Students identified as AIG, AG or IG receive differentiated services at all Wake County Public Schools.</a:t>
            </a:r>
            <a:endParaRPr sz="2300">
              <a:solidFill>
                <a:srgbClr val="000000"/>
              </a:solidFill>
              <a:latin typeface="Open Sans"/>
              <a:ea typeface="Open Sans"/>
              <a:cs typeface="Open Sans"/>
              <a:sym typeface="Open Sans"/>
            </a:endParaRPr>
          </a:p>
          <a:p>
            <a:pPr indent="-318770" lvl="0" marL="457200" rtl="0" algn="l">
              <a:spcBef>
                <a:spcPts val="250"/>
              </a:spcBef>
              <a:spcAft>
                <a:spcPts val="0"/>
              </a:spcAft>
              <a:buClr>
                <a:srgbClr val="629DD1"/>
              </a:buClr>
              <a:buSzPts val="1420"/>
              <a:buFont typeface="Open Sans"/>
              <a:buChar char="●"/>
            </a:pPr>
            <a:r>
              <a:rPr lang="en" sz="1900">
                <a:solidFill>
                  <a:srgbClr val="242852"/>
                </a:solidFill>
                <a:latin typeface="Open Sans"/>
                <a:ea typeface="Open Sans"/>
                <a:cs typeface="Open Sans"/>
                <a:sym typeface="Open Sans"/>
              </a:rPr>
              <a:t>Each school develops their AIG Plan outlining service delivery.</a:t>
            </a:r>
            <a:endParaRPr sz="1900">
              <a:solidFill>
                <a:srgbClr val="242852"/>
              </a:solidFill>
              <a:latin typeface="Open Sans"/>
              <a:ea typeface="Open Sans"/>
              <a:cs typeface="Open Sans"/>
              <a:sym typeface="Open Sans"/>
            </a:endParaRPr>
          </a:p>
          <a:p>
            <a:pPr indent="-318770" lvl="0" marL="457200" rtl="0" algn="l">
              <a:spcBef>
                <a:spcPts val="250"/>
              </a:spcBef>
              <a:spcAft>
                <a:spcPts val="0"/>
              </a:spcAft>
              <a:buClr>
                <a:srgbClr val="629DD1"/>
              </a:buClr>
              <a:buSzPts val="1420"/>
              <a:buFont typeface="Open Sans"/>
              <a:buChar char="●"/>
            </a:pPr>
            <a:r>
              <a:rPr lang="en" sz="1900">
                <a:solidFill>
                  <a:srgbClr val="242852"/>
                </a:solidFill>
                <a:latin typeface="Open Sans"/>
                <a:ea typeface="Open Sans"/>
                <a:cs typeface="Open Sans"/>
                <a:sym typeface="Open Sans"/>
              </a:rPr>
              <a:t>Schools choose from a variety of service options.</a:t>
            </a:r>
            <a:endParaRPr sz="1300">
              <a:latin typeface="Open Sans"/>
              <a:ea typeface="Open Sans"/>
              <a:cs typeface="Open Sans"/>
              <a:sym typeface="Open Sans"/>
            </a:endParaRPr>
          </a:p>
        </p:txBody>
      </p:sp>
      <p:sp>
        <p:nvSpPr>
          <p:cNvPr id="1100" name="Google Shape;1100;p39"/>
          <p:cNvSpPr/>
          <p:nvPr/>
        </p:nvSpPr>
        <p:spPr>
          <a:xfrm rot="367556">
            <a:off x="4488845" y="1671793"/>
            <a:ext cx="1529719" cy="98123"/>
          </a:xfrm>
          <a:custGeom>
            <a:rect b="b" l="l" r="r" t="t"/>
            <a:pathLst>
              <a:path extrusionOk="0" h="1818" w="17831">
                <a:moveTo>
                  <a:pt x="13670" y="1"/>
                </a:moveTo>
                <a:cubicBezTo>
                  <a:pt x="13551" y="1"/>
                  <a:pt x="13429" y="78"/>
                  <a:pt x="13447" y="215"/>
                </a:cubicBezTo>
                <a:cubicBezTo>
                  <a:pt x="13447" y="236"/>
                  <a:pt x="13457" y="257"/>
                  <a:pt x="13457" y="277"/>
                </a:cubicBezTo>
                <a:cubicBezTo>
                  <a:pt x="13498" y="599"/>
                  <a:pt x="13167" y="878"/>
                  <a:pt x="12877" y="899"/>
                </a:cubicBezTo>
                <a:cubicBezTo>
                  <a:pt x="12809" y="904"/>
                  <a:pt x="12744" y="907"/>
                  <a:pt x="12680" y="907"/>
                </a:cubicBezTo>
                <a:cubicBezTo>
                  <a:pt x="12615" y="907"/>
                  <a:pt x="12550" y="904"/>
                  <a:pt x="12483" y="899"/>
                </a:cubicBezTo>
                <a:cubicBezTo>
                  <a:pt x="12514" y="847"/>
                  <a:pt x="12524" y="785"/>
                  <a:pt x="12535" y="733"/>
                </a:cubicBezTo>
                <a:cubicBezTo>
                  <a:pt x="12565" y="480"/>
                  <a:pt x="12368" y="267"/>
                  <a:pt x="12117" y="267"/>
                </a:cubicBezTo>
                <a:cubicBezTo>
                  <a:pt x="12111" y="267"/>
                  <a:pt x="12105" y="267"/>
                  <a:pt x="12099" y="267"/>
                </a:cubicBezTo>
                <a:cubicBezTo>
                  <a:pt x="11892" y="288"/>
                  <a:pt x="11747" y="495"/>
                  <a:pt x="11799" y="702"/>
                </a:cubicBezTo>
                <a:cubicBezTo>
                  <a:pt x="11809" y="775"/>
                  <a:pt x="11830" y="847"/>
                  <a:pt x="11871" y="909"/>
                </a:cubicBezTo>
                <a:cubicBezTo>
                  <a:pt x="11830" y="920"/>
                  <a:pt x="11788" y="920"/>
                  <a:pt x="11737" y="941"/>
                </a:cubicBezTo>
                <a:cubicBezTo>
                  <a:pt x="11620" y="970"/>
                  <a:pt x="11494" y="987"/>
                  <a:pt x="11372" y="987"/>
                </a:cubicBezTo>
                <a:cubicBezTo>
                  <a:pt x="11105" y="987"/>
                  <a:pt x="10852" y="905"/>
                  <a:pt x="10731" y="692"/>
                </a:cubicBezTo>
                <a:cubicBezTo>
                  <a:pt x="10835" y="505"/>
                  <a:pt x="10814" y="298"/>
                  <a:pt x="10534" y="80"/>
                </a:cubicBezTo>
                <a:cubicBezTo>
                  <a:pt x="10503" y="56"/>
                  <a:pt x="10469" y="45"/>
                  <a:pt x="10435" y="45"/>
                </a:cubicBezTo>
                <a:cubicBezTo>
                  <a:pt x="10326" y="45"/>
                  <a:pt x="10221" y="158"/>
                  <a:pt x="10213" y="277"/>
                </a:cubicBezTo>
                <a:cubicBezTo>
                  <a:pt x="10203" y="381"/>
                  <a:pt x="10213" y="485"/>
                  <a:pt x="10234" y="588"/>
                </a:cubicBezTo>
                <a:cubicBezTo>
                  <a:pt x="10026" y="754"/>
                  <a:pt x="9467" y="941"/>
                  <a:pt x="9384" y="951"/>
                </a:cubicBezTo>
                <a:cubicBezTo>
                  <a:pt x="9370" y="953"/>
                  <a:pt x="9342" y="954"/>
                  <a:pt x="9303" y="954"/>
                </a:cubicBezTo>
                <a:cubicBezTo>
                  <a:pt x="9115" y="954"/>
                  <a:pt x="8683" y="926"/>
                  <a:pt x="8451" y="806"/>
                </a:cubicBezTo>
                <a:cubicBezTo>
                  <a:pt x="8513" y="609"/>
                  <a:pt x="8493" y="391"/>
                  <a:pt x="8379" y="215"/>
                </a:cubicBezTo>
                <a:cubicBezTo>
                  <a:pt x="8337" y="148"/>
                  <a:pt x="8267" y="114"/>
                  <a:pt x="8197" y="114"/>
                </a:cubicBezTo>
                <a:cubicBezTo>
                  <a:pt x="8127" y="114"/>
                  <a:pt x="8057" y="148"/>
                  <a:pt x="8016" y="215"/>
                </a:cubicBezTo>
                <a:cubicBezTo>
                  <a:pt x="7819" y="474"/>
                  <a:pt x="7809" y="681"/>
                  <a:pt x="7912" y="847"/>
                </a:cubicBezTo>
                <a:cubicBezTo>
                  <a:pt x="7663" y="1055"/>
                  <a:pt x="7176" y="1127"/>
                  <a:pt x="7021" y="1137"/>
                </a:cubicBezTo>
                <a:cubicBezTo>
                  <a:pt x="6995" y="1139"/>
                  <a:pt x="6970" y="1140"/>
                  <a:pt x="6944" y="1140"/>
                </a:cubicBezTo>
                <a:cubicBezTo>
                  <a:pt x="6824" y="1140"/>
                  <a:pt x="6705" y="1122"/>
                  <a:pt x="6586" y="1096"/>
                </a:cubicBezTo>
                <a:cubicBezTo>
                  <a:pt x="6441" y="1096"/>
                  <a:pt x="6295" y="1034"/>
                  <a:pt x="6202" y="909"/>
                </a:cubicBezTo>
                <a:cubicBezTo>
                  <a:pt x="6275" y="764"/>
                  <a:pt x="6316" y="609"/>
                  <a:pt x="6327" y="453"/>
                </a:cubicBezTo>
                <a:cubicBezTo>
                  <a:pt x="6327" y="350"/>
                  <a:pt x="6233" y="257"/>
                  <a:pt x="6119" y="257"/>
                </a:cubicBezTo>
                <a:cubicBezTo>
                  <a:pt x="6103" y="255"/>
                  <a:pt x="6088" y="254"/>
                  <a:pt x="6072" y="254"/>
                </a:cubicBezTo>
                <a:cubicBezTo>
                  <a:pt x="5793" y="254"/>
                  <a:pt x="5573" y="511"/>
                  <a:pt x="5622" y="795"/>
                </a:cubicBezTo>
                <a:cubicBezTo>
                  <a:pt x="5622" y="858"/>
                  <a:pt x="5642" y="909"/>
                  <a:pt x="5663" y="961"/>
                </a:cubicBezTo>
                <a:cubicBezTo>
                  <a:pt x="5518" y="1096"/>
                  <a:pt x="5332" y="1179"/>
                  <a:pt x="5135" y="1200"/>
                </a:cubicBezTo>
                <a:cubicBezTo>
                  <a:pt x="5070" y="1217"/>
                  <a:pt x="5003" y="1225"/>
                  <a:pt x="4936" y="1225"/>
                </a:cubicBezTo>
                <a:cubicBezTo>
                  <a:pt x="4843" y="1225"/>
                  <a:pt x="4748" y="1209"/>
                  <a:pt x="4658" y="1179"/>
                </a:cubicBezTo>
                <a:cubicBezTo>
                  <a:pt x="4337" y="1127"/>
                  <a:pt x="4192" y="930"/>
                  <a:pt x="4202" y="588"/>
                </a:cubicBezTo>
                <a:cubicBezTo>
                  <a:pt x="4233" y="505"/>
                  <a:pt x="4274" y="422"/>
                  <a:pt x="4306" y="339"/>
                </a:cubicBezTo>
                <a:cubicBezTo>
                  <a:pt x="4338" y="200"/>
                  <a:pt x="4228" y="86"/>
                  <a:pt x="4104" y="86"/>
                </a:cubicBezTo>
                <a:cubicBezTo>
                  <a:pt x="4071" y="86"/>
                  <a:pt x="4037" y="94"/>
                  <a:pt x="4005" y="111"/>
                </a:cubicBezTo>
                <a:cubicBezTo>
                  <a:pt x="3808" y="236"/>
                  <a:pt x="3684" y="464"/>
                  <a:pt x="3694" y="692"/>
                </a:cubicBezTo>
                <a:cubicBezTo>
                  <a:pt x="3632" y="806"/>
                  <a:pt x="3549" y="909"/>
                  <a:pt x="3456" y="1003"/>
                </a:cubicBezTo>
                <a:cubicBezTo>
                  <a:pt x="3328" y="1114"/>
                  <a:pt x="3124" y="1177"/>
                  <a:pt x="2935" y="1177"/>
                </a:cubicBezTo>
                <a:cubicBezTo>
                  <a:pt x="2665" y="1177"/>
                  <a:pt x="2427" y="1048"/>
                  <a:pt x="2481" y="744"/>
                </a:cubicBezTo>
                <a:cubicBezTo>
                  <a:pt x="2492" y="702"/>
                  <a:pt x="2502" y="661"/>
                  <a:pt x="2513" y="609"/>
                </a:cubicBezTo>
                <a:cubicBezTo>
                  <a:pt x="2538" y="471"/>
                  <a:pt x="2426" y="382"/>
                  <a:pt x="2315" y="382"/>
                </a:cubicBezTo>
                <a:cubicBezTo>
                  <a:pt x="2243" y="382"/>
                  <a:pt x="2172" y="420"/>
                  <a:pt x="2139" y="505"/>
                </a:cubicBezTo>
                <a:cubicBezTo>
                  <a:pt x="2119" y="567"/>
                  <a:pt x="2108" y="619"/>
                  <a:pt x="2098" y="681"/>
                </a:cubicBezTo>
                <a:cubicBezTo>
                  <a:pt x="2036" y="889"/>
                  <a:pt x="1901" y="1075"/>
                  <a:pt x="1725" y="1210"/>
                </a:cubicBezTo>
                <a:cubicBezTo>
                  <a:pt x="1621" y="1303"/>
                  <a:pt x="1497" y="1365"/>
                  <a:pt x="1362" y="1407"/>
                </a:cubicBezTo>
                <a:cubicBezTo>
                  <a:pt x="1285" y="1433"/>
                  <a:pt x="1219" y="1447"/>
                  <a:pt x="1163" y="1447"/>
                </a:cubicBezTo>
                <a:cubicBezTo>
                  <a:pt x="934" y="1447"/>
                  <a:pt x="887" y="1223"/>
                  <a:pt x="1020" y="764"/>
                </a:cubicBezTo>
                <a:lnTo>
                  <a:pt x="1020" y="764"/>
                </a:lnTo>
                <a:cubicBezTo>
                  <a:pt x="1029" y="773"/>
                  <a:pt x="1039" y="777"/>
                  <a:pt x="1049" y="777"/>
                </a:cubicBezTo>
                <a:cubicBezTo>
                  <a:pt x="1074" y="777"/>
                  <a:pt x="1094" y="753"/>
                  <a:pt x="1072" y="723"/>
                </a:cubicBezTo>
                <a:cubicBezTo>
                  <a:pt x="960" y="553"/>
                  <a:pt x="827" y="483"/>
                  <a:pt x="700" y="483"/>
                </a:cubicBezTo>
                <a:cubicBezTo>
                  <a:pt x="324" y="483"/>
                  <a:pt x="1" y="1095"/>
                  <a:pt x="419" y="1521"/>
                </a:cubicBezTo>
                <a:cubicBezTo>
                  <a:pt x="624" y="1730"/>
                  <a:pt x="863" y="1817"/>
                  <a:pt x="1106" y="1817"/>
                </a:cubicBezTo>
                <a:cubicBezTo>
                  <a:pt x="1514" y="1817"/>
                  <a:pt x="1932" y="1569"/>
                  <a:pt x="2212" y="1231"/>
                </a:cubicBezTo>
                <a:cubicBezTo>
                  <a:pt x="2347" y="1448"/>
                  <a:pt x="2575" y="1583"/>
                  <a:pt x="2834" y="1614"/>
                </a:cubicBezTo>
                <a:cubicBezTo>
                  <a:pt x="2876" y="1619"/>
                  <a:pt x="2918" y="1622"/>
                  <a:pt x="2959" y="1622"/>
                </a:cubicBezTo>
                <a:cubicBezTo>
                  <a:pt x="3344" y="1622"/>
                  <a:pt x="3645" y="1407"/>
                  <a:pt x="3870" y="1117"/>
                </a:cubicBezTo>
                <a:cubicBezTo>
                  <a:pt x="4046" y="1334"/>
                  <a:pt x="4285" y="1490"/>
                  <a:pt x="4544" y="1573"/>
                </a:cubicBezTo>
                <a:cubicBezTo>
                  <a:pt x="4687" y="1617"/>
                  <a:pt x="4832" y="1639"/>
                  <a:pt x="4976" y="1639"/>
                </a:cubicBezTo>
                <a:cubicBezTo>
                  <a:pt x="5333" y="1639"/>
                  <a:pt x="5680" y="1506"/>
                  <a:pt x="5953" y="1262"/>
                </a:cubicBezTo>
                <a:cubicBezTo>
                  <a:pt x="6171" y="1397"/>
                  <a:pt x="6409" y="1479"/>
                  <a:pt x="6669" y="1521"/>
                </a:cubicBezTo>
                <a:cubicBezTo>
                  <a:pt x="6743" y="1534"/>
                  <a:pt x="6827" y="1540"/>
                  <a:pt x="6917" y="1540"/>
                </a:cubicBezTo>
                <a:cubicBezTo>
                  <a:pt x="7338" y="1540"/>
                  <a:pt x="7888" y="1400"/>
                  <a:pt x="8213" y="1127"/>
                </a:cubicBezTo>
                <a:cubicBezTo>
                  <a:pt x="8549" y="1304"/>
                  <a:pt x="8927" y="1389"/>
                  <a:pt x="9309" y="1389"/>
                </a:cubicBezTo>
                <a:cubicBezTo>
                  <a:pt x="9351" y="1389"/>
                  <a:pt x="9393" y="1388"/>
                  <a:pt x="9436" y="1386"/>
                </a:cubicBezTo>
                <a:cubicBezTo>
                  <a:pt x="9788" y="1324"/>
                  <a:pt x="10120" y="1189"/>
                  <a:pt x="10410" y="992"/>
                </a:cubicBezTo>
                <a:cubicBezTo>
                  <a:pt x="10650" y="1301"/>
                  <a:pt x="11011" y="1472"/>
                  <a:pt x="11385" y="1472"/>
                </a:cubicBezTo>
                <a:cubicBezTo>
                  <a:pt x="11526" y="1472"/>
                  <a:pt x="11670" y="1448"/>
                  <a:pt x="11809" y="1397"/>
                </a:cubicBezTo>
                <a:cubicBezTo>
                  <a:pt x="11954" y="1345"/>
                  <a:pt x="12089" y="1283"/>
                  <a:pt x="12213" y="1200"/>
                </a:cubicBezTo>
                <a:cubicBezTo>
                  <a:pt x="12296" y="1241"/>
                  <a:pt x="12379" y="1272"/>
                  <a:pt x="12462" y="1303"/>
                </a:cubicBezTo>
                <a:cubicBezTo>
                  <a:pt x="12586" y="1338"/>
                  <a:pt x="12709" y="1355"/>
                  <a:pt x="12828" y="1355"/>
                </a:cubicBezTo>
                <a:cubicBezTo>
                  <a:pt x="13238" y="1355"/>
                  <a:pt x="13602" y="1158"/>
                  <a:pt x="13778" y="837"/>
                </a:cubicBezTo>
                <a:cubicBezTo>
                  <a:pt x="14072" y="1105"/>
                  <a:pt x="14508" y="1252"/>
                  <a:pt x="14917" y="1252"/>
                </a:cubicBezTo>
                <a:cubicBezTo>
                  <a:pt x="15361" y="1252"/>
                  <a:pt x="15772" y="1080"/>
                  <a:pt x="15934" y="702"/>
                </a:cubicBezTo>
                <a:cubicBezTo>
                  <a:pt x="16161" y="849"/>
                  <a:pt x="16424" y="924"/>
                  <a:pt x="16689" y="924"/>
                </a:cubicBezTo>
                <a:cubicBezTo>
                  <a:pt x="16872" y="924"/>
                  <a:pt x="17056" y="888"/>
                  <a:pt x="17229" y="816"/>
                </a:cubicBezTo>
                <a:cubicBezTo>
                  <a:pt x="17603" y="661"/>
                  <a:pt x="17831" y="215"/>
                  <a:pt x="17343" y="18"/>
                </a:cubicBezTo>
                <a:cubicBezTo>
                  <a:pt x="17318" y="8"/>
                  <a:pt x="17294" y="4"/>
                  <a:pt x="17271" y="4"/>
                </a:cubicBezTo>
                <a:cubicBezTo>
                  <a:pt x="17124" y="4"/>
                  <a:pt x="17029" y="186"/>
                  <a:pt x="17074" y="329"/>
                </a:cubicBezTo>
                <a:cubicBezTo>
                  <a:pt x="17043" y="339"/>
                  <a:pt x="17022" y="350"/>
                  <a:pt x="17001" y="371"/>
                </a:cubicBezTo>
                <a:cubicBezTo>
                  <a:pt x="16916" y="417"/>
                  <a:pt x="16819" y="440"/>
                  <a:pt x="16719" y="440"/>
                </a:cubicBezTo>
                <a:cubicBezTo>
                  <a:pt x="16685" y="440"/>
                  <a:pt x="16652" y="438"/>
                  <a:pt x="16618" y="433"/>
                </a:cubicBezTo>
                <a:cubicBezTo>
                  <a:pt x="16359" y="422"/>
                  <a:pt x="16110" y="298"/>
                  <a:pt x="15934" y="101"/>
                </a:cubicBezTo>
                <a:cubicBezTo>
                  <a:pt x="15887" y="54"/>
                  <a:pt x="15829" y="33"/>
                  <a:pt x="15771" y="33"/>
                </a:cubicBezTo>
                <a:cubicBezTo>
                  <a:pt x="15649" y="33"/>
                  <a:pt x="15530" y="126"/>
                  <a:pt x="15530" y="267"/>
                </a:cubicBezTo>
                <a:cubicBezTo>
                  <a:pt x="15544" y="642"/>
                  <a:pt x="15231" y="795"/>
                  <a:pt x="14875" y="795"/>
                </a:cubicBezTo>
                <a:cubicBezTo>
                  <a:pt x="14434" y="795"/>
                  <a:pt x="13927" y="559"/>
                  <a:pt x="13892" y="215"/>
                </a:cubicBezTo>
                <a:cubicBezTo>
                  <a:pt x="13892" y="194"/>
                  <a:pt x="13892" y="184"/>
                  <a:pt x="13882" y="163"/>
                </a:cubicBezTo>
                <a:cubicBezTo>
                  <a:pt x="13863" y="52"/>
                  <a:pt x="13768" y="1"/>
                  <a:pt x="13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4" name="Shape 1104"/>
        <p:cNvGrpSpPr/>
        <p:nvPr/>
      </p:nvGrpSpPr>
      <p:grpSpPr>
        <a:xfrm>
          <a:off x="0" y="0"/>
          <a:ext cx="0" cy="0"/>
          <a:chOff x="0" y="0"/>
          <a:chExt cx="0" cy="0"/>
        </a:xfrm>
      </p:grpSpPr>
      <p:grpSp>
        <p:nvGrpSpPr>
          <p:cNvPr id="1105" name="Google Shape;1105;p40"/>
          <p:cNvGrpSpPr/>
          <p:nvPr/>
        </p:nvGrpSpPr>
        <p:grpSpPr>
          <a:xfrm rot="212102">
            <a:off x="1626341" y="1055264"/>
            <a:ext cx="6274945" cy="3454001"/>
            <a:chOff x="2016900" y="1269275"/>
            <a:chExt cx="6591250" cy="2916825"/>
          </a:xfrm>
        </p:grpSpPr>
        <p:sp>
          <p:nvSpPr>
            <p:cNvPr id="1106" name="Google Shape;1106;p40"/>
            <p:cNvSpPr/>
            <p:nvPr/>
          </p:nvSpPr>
          <p:spPr>
            <a:xfrm>
              <a:off x="2028525" y="1278000"/>
              <a:ext cx="6579625" cy="2908100"/>
            </a:xfrm>
            <a:custGeom>
              <a:rect b="b" l="l" r="r" t="t"/>
              <a:pathLst>
                <a:path extrusionOk="0" h="116324" w="263185">
                  <a:moveTo>
                    <a:pt x="1" y="0"/>
                  </a:moveTo>
                  <a:lnTo>
                    <a:pt x="1" y="116324"/>
                  </a:lnTo>
                  <a:lnTo>
                    <a:pt x="263184" y="116324"/>
                  </a:lnTo>
                  <a:lnTo>
                    <a:pt x="263184" y="0"/>
                  </a:lnTo>
                  <a:close/>
                </a:path>
              </a:pathLst>
            </a:custGeom>
            <a:solidFill>
              <a:srgbClr val="FFFFFF"/>
            </a:solidFill>
            <a:ln>
              <a:noFill/>
            </a:ln>
            <a:effectLst>
              <a:outerShdw blurRad="100013"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0"/>
            <p:cNvSpPr/>
            <p:nvPr/>
          </p:nvSpPr>
          <p:spPr>
            <a:xfrm>
              <a:off x="2016900" y="1730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0"/>
            <p:cNvSpPr/>
            <p:nvPr/>
          </p:nvSpPr>
          <p:spPr>
            <a:xfrm>
              <a:off x="2016900" y="1875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0"/>
            <p:cNvSpPr/>
            <p:nvPr/>
          </p:nvSpPr>
          <p:spPr>
            <a:xfrm>
              <a:off x="2016900" y="21620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0"/>
            <p:cNvSpPr/>
            <p:nvPr/>
          </p:nvSpPr>
          <p:spPr>
            <a:xfrm>
              <a:off x="2016900" y="23074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0"/>
            <p:cNvSpPr/>
            <p:nvPr/>
          </p:nvSpPr>
          <p:spPr>
            <a:xfrm>
              <a:off x="2016900" y="2595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0"/>
            <p:cNvSpPr/>
            <p:nvPr/>
          </p:nvSpPr>
          <p:spPr>
            <a:xfrm>
              <a:off x="2016900" y="27407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0"/>
            <p:cNvSpPr/>
            <p:nvPr/>
          </p:nvSpPr>
          <p:spPr>
            <a:xfrm>
              <a:off x="2016900" y="3027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0"/>
            <p:cNvSpPr/>
            <p:nvPr/>
          </p:nvSpPr>
          <p:spPr>
            <a:xfrm>
              <a:off x="2016900" y="3172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0"/>
            <p:cNvSpPr/>
            <p:nvPr/>
          </p:nvSpPr>
          <p:spPr>
            <a:xfrm>
              <a:off x="2016900" y="34605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0"/>
            <p:cNvSpPr/>
            <p:nvPr/>
          </p:nvSpPr>
          <p:spPr>
            <a:xfrm>
              <a:off x="2016900" y="360592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0"/>
            <p:cNvSpPr/>
            <p:nvPr/>
          </p:nvSpPr>
          <p:spPr>
            <a:xfrm>
              <a:off x="2016900" y="3892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0"/>
            <p:cNvSpPr/>
            <p:nvPr/>
          </p:nvSpPr>
          <p:spPr>
            <a:xfrm>
              <a:off x="2016900" y="403777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0"/>
            <p:cNvSpPr/>
            <p:nvPr/>
          </p:nvSpPr>
          <p:spPr>
            <a:xfrm>
              <a:off x="2892250" y="1269275"/>
              <a:ext cx="25" cy="2916825"/>
            </a:xfrm>
            <a:custGeom>
              <a:rect b="b" l="l" r="r" t="t"/>
              <a:pathLst>
                <a:path extrusionOk="0" fill="none" h="116673" w="1">
                  <a:moveTo>
                    <a:pt x="0" y="0"/>
                  </a:moveTo>
                  <a:lnTo>
                    <a:pt x="0" y="116673"/>
                  </a:lnTo>
                </a:path>
              </a:pathLst>
            </a:custGeom>
            <a:solidFill>
              <a:srgbClr val="E72D53"/>
            </a:solidFill>
            <a:ln cap="flat" cmpd="sng" w="18900">
              <a:solidFill>
                <a:srgbClr val="E72D53"/>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0" name="Google Shape;1120;p40"/>
          <p:cNvGrpSpPr/>
          <p:nvPr/>
        </p:nvGrpSpPr>
        <p:grpSpPr>
          <a:xfrm>
            <a:off x="680747" y="327369"/>
            <a:ext cx="2392546" cy="2015916"/>
            <a:chOff x="799900" y="238125"/>
            <a:chExt cx="5991850" cy="5219875"/>
          </a:xfrm>
        </p:grpSpPr>
        <p:sp>
          <p:nvSpPr>
            <p:cNvPr id="1121" name="Google Shape;1121;p40"/>
            <p:cNvSpPr/>
            <p:nvPr/>
          </p:nvSpPr>
          <p:spPr>
            <a:xfrm>
              <a:off x="799900" y="238125"/>
              <a:ext cx="5991850" cy="5219875"/>
            </a:xfrm>
            <a:custGeom>
              <a:rect b="b" l="l" r="r" t="t"/>
              <a:pathLst>
                <a:path extrusionOk="0" h="208795" w="239674">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rotWithShape="0" algn="bl" dir="3000000" dist="28575">
                <a:srgbClr val="783F04">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0"/>
            <p:cNvSpPr/>
            <p:nvPr/>
          </p:nvSpPr>
          <p:spPr>
            <a:xfrm>
              <a:off x="811700" y="240475"/>
              <a:ext cx="5980050" cy="5217525"/>
            </a:xfrm>
            <a:custGeom>
              <a:rect b="b" l="l" r="r" t="t"/>
              <a:pathLst>
                <a:path extrusionOk="0" h="208701" w="239202">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3" name="Google Shape;1123;p40"/>
          <p:cNvSpPr txBox="1"/>
          <p:nvPr>
            <p:ph type="title"/>
          </p:nvPr>
        </p:nvSpPr>
        <p:spPr>
          <a:xfrm rot="-552747">
            <a:off x="910095" y="523955"/>
            <a:ext cx="1933844" cy="149376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K-2</a:t>
            </a:r>
            <a:r>
              <a:rPr lang="en" sz="1900">
                <a:solidFill>
                  <a:srgbClr val="242852"/>
                </a:solidFill>
                <a:latin typeface="Open Sans"/>
                <a:ea typeface="Open Sans"/>
                <a:cs typeface="Open Sans"/>
                <a:sym typeface="Open Sans"/>
              </a:rPr>
              <a:t> </a:t>
            </a:r>
            <a:r>
              <a:rPr lang="en"/>
              <a:t>AIG Service Delivery</a:t>
            </a:r>
            <a:endParaRPr/>
          </a:p>
        </p:txBody>
      </p:sp>
      <p:sp>
        <p:nvSpPr>
          <p:cNvPr id="1124" name="Google Shape;1124;p40"/>
          <p:cNvSpPr txBox="1"/>
          <p:nvPr>
            <p:ph idx="2" type="body"/>
          </p:nvPr>
        </p:nvSpPr>
        <p:spPr>
          <a:xfrm rot="212694">
            <a:off x="2586996" y="1632843"/>
            <a:ext cx="5492409" cy="2814864"/>
          </a:xfrm>
          <a:prstGeom prst="rect">
            <a:avLst/>
          </a:prstGeom>
        </p:spPr>
        <p:txBody>
          <a:bodyPr anchorCtr="0" anchor="ctr" bIns="91425" lIns="91425" spcFirstLastPara="1" rIns="91425" wrap="square" tIns="91425">
            <a:noAutofit/>
          </a:bodyPr>
          <a:lstStyle/>
          <a:p>
            <a:pPr indent="-381000" lvl="0" marL="457200" rtl="0" algn="l">
              <a:lnSpc>
                <a:spcPct val="80000"/>
              </a:lnSpc>
              <a:spcBef>
                <a:spcPts val="0"/>
              </a:spcBef>
              <a:spcAft>
                <a:spcPts val="0"/>
              </a:spcAft>
              <a:buClr>
                <a:srgbClr val="242852"/>
              </a:buClr>
              <a:buSzPts val="2400"/>
              <a:buFont typeface="Arial"/>
              <a:buChar char="•"/>
            </a:pPr>
            <a:r>
              <a:rPr lang="en">
                <a:solidFill>
                  <a:srgbClr val="242852"/>
                </a:solidFill>
                <a:latin typeface="Arial"/>
                <a:ea typeface="Arial"/>
                <a:cs typeface="Arial"/>
                <a:sym typeface="Arial"/>
              </a:rPr>
              <a:t>S</a:t>
            </a:r>
            <a:r>
              <a:rPr lang="en" sz="1700">
                <a:solidFill>
                  <a:srgbClr val="242852"/>
                </a:solidFill>
                <a:latin typeface="Arial"/>
                <a:ea typeface="Arial"/>
                <a:cs typeface="Arial"/>
                <a:sym typeface="Arial"/>
              </a:rPr>
              <a:t>tudents in Kindergarten through 2</a:t>
            </a:r>
            <a:r>
              <a:rPr baseline="30000" lang="en" sz="1700">
                <a:solidFill>
                  <a:srgbClr val="242852"/>
                </a:solidFill>
                <a:latin typeface="Arial"/>
                <a:ea typeface="Arial"/>
                <a:cs typeface="Arial"/>
                <a:sym typeface="Arial"/>
              </a:rPr>
              <a:t>nd</a:t>
            </a:r>
            <a:r>
              <a:rPr lang="en" sz="1700">
                <a:solidFill>
                  <a:srgbClr val="242852"/>
                </a:solidFill>
                <a:latin typeface="Arial"/>
                <a:ea typeface="Arial"/>
                <a:cs typeface="Arial"/>
                <a:sym typeface="Arial"/>
              </a:rPr>
              <a:t> grade receive differentiation and enrichment opportunities via the classroom teacher. The AIG Teacher </a:t>
            </a:r>
            <a:r>
              <a:rPr b="1" lang="en" sz="1700">
                <a:solidFill>
                  <a:srgbClr val="242852"/>
                </a:solidFill>
                <a:latin typeface="Arial"/>
                <a:ea typeface="Arial"/>
                <a:cs typeface="Arial"/>
                <a:sym typeface="Arial"/>
              </a:rPr>
              <a:t>may</a:t>
            </a:r>
            <a:r>
              <a:rPr lang="en" sz="1700">
                <a:solidFill>
                  <a:srgbClr val="242852"/>
                </a:solidFill>
                <a:latin typeface="Arial"/>
                <a:ea typeface="Arial"/>
                <a:cs typeface="Arial"/>
                <a:sym typeface="Arial"/>
              </a:rPr>
              <a:t> pull the K-2 student to work with other groups being pulled.</a:t>
            </a:r>
            <a:endParaRPr sz="1700">
              <a:solidFill>
                <a:srgbClr val="242852"/>
              </a:solidFill>
              <a:latin typeface="Arial"/>
              <a:ea typeface="Arial"/>
              <a:cs typeface="Arial"/>
              <a:sym typeface="Arial"/>
            </a:endParaRPr>
          </a:p>
          <a:p>
            <a:pPr indent="0" lvl="0" marL="457200" rtl="0" algn="l">
              <a:lnSpc>
                <a:spcPct val="80000"/>
              </a:lnSpc>
              <a:spcBef>
                <a:spcPts val="0"/>
              </a:spcBef>
              <a:spcAft>
                <a:spcPts val="0"/>
              </a:spcAft>
              <a:buNone/>
            </a:pPr>
            <a:r>
              <a:t/>
            </a:r>
            <a:endParaRPr sz="1700">
              <a:solidFill>
                <a:srgbClr val="242852"/>
              </a:solidFill>
              <a:latin typeface="Arial"/>
              <a:ea typeface="Arial"/>
              <a:cs typeface="Arial"/>
              <a:sym typeface="Arial"/>
            </a:endParaRPr>
          </a:p>
          <a:p>
            <a:pPr indent="-336550" lvl="0" marL="457200" rtl="0" algn="l">
              <a:lnSpc>
                <a:spcPct val="80000"/>
              </a:lnSpc>
              <a:spcBef>
                <a:spcPts val="0"/>
              </a:spcBef>
              <a:spcAft>
                <a:spcPts val="0"/>
              </a:spcAft>
              <a:buClr>
                <a:srgbClr val="242852"/>
              </a:buClr>
              <a:buSzPts val="1700"/>
              <a:buFont typeface="Arial"/>
              <a:buChar char="•"/>
            </a:pPr>
            <a:r>
              <a:rPr lang="en" sz="1700">
                <a:solidFill>
                  <a:srgbClr val="242852"/>
                </a:solidFill>
                <a:latin typeface="Arial"/>
                <a:ea typeface="Arial"/>
                <a:cs typeface="Arial"/>
                <a:sym typeface="Arial"/>
              </a:rPr>
              <a:t>AIG teachers consult and collaborate with grade-levels to provide resources to ensure each student has enrichment opportunities aligned with the grade-level Common Core Standard.</a:t>
            </a:r>
            <a:endParaRPr sz="1700">
              <a:solidFill>
                <a:srgbClr val="242852"/>
              </a:solidFill>
              <a:latin typeface="Arial"/>
              <a:ea typeface="Arial"/>
              <a:cs typeface="Arial"/>
              <a:sym typeface="Arial"/>
            </a:endParaRPr>
          </a:p>
          <a:p>
            <a:pPr indent="0" lvl="0" marL="457200" rtl="0" algn="l">
              <a:lnSpc>
                <a:spcPct val="80000"/>
              </a:lnSpc>
              <a:spcBef>
                <a:spcPts val="0"/>
              </a:spcBef>
              <a:spcAft>
                <a:spcPts val="0"/>
              </a:spcAft>
              <a:buNone/>
            </a:pPr>
            <a:r>
              <a:t/>
            </a:r>
            <a:endParaRPr sz="1700">
              <a:solidFill>
                <a:srgbClr val="242852"/>
              </a:solidFill>
              <a:latin typeface="Arial"/>
              <a:ea typeface="Arial"/>
              <a:cs typeface="Arial"/>
              <a:sym typeface="Arial"/>
            </a:endParaRPr>
          </a:p>
          <a:p>
            <a:pPr indent="-336550" lvl="0" marL="457200" rtl="0" algn="l">
              <a:lnSpc>
                <a:spcPct val="80000"/>
              </a:lnSpc>
              <a:spcBef>
                <a:spcPts val="0"/>
              </a:spcBef>
              <a:spcAft>
                <a:spcPts val="0"/>
              </a:spcAft>
              <a:buClr>
                <a:srgbClr val="242852"/>
              </a:buClr>
              <a:buSzPts val="1700"/>
              <a:buFont typeface="Arial"/>
              <a:buChar char="•"/>
            </a:pPr>
            <a:r>
              <a:rPr lang="en" sz="1700">
                <a:solidFill>
                  <a:srgbClr val="242852"/>
                </a:solidFill>
                <a:latin typeface="Arial"/>
                <a:ea typeface="Arial"/>
                <a:cs typeface="Arial"/>
                <a:sym typeface="Arial"/>
              </a:rPr>
              <a:t>K-2 Science Nurturing Program</a:t>
            </a:r>
            <a:endParaRPr b="1" sz="1300">
              <a:solidFill>
                <a:srgbClr val="ACCBF9"/>
              </a:solidFill>
              <a:latin typeface="Nunito"/>
              <a:ea typeface="Nunito"/>
              <a:cs typeface="Nunito"/>
              <a:sym typeface="Nunito"/>
            </a:endParaRPr>
          </a:p>
          <a:p>
            <a:pPr indent="0" lvl="0" marL="457200" rtl="0" algn="l">
              <a:spcBef>
                <a:spcPts val="250"/>
              </a:spcBef>
              <a:spcAft>
                <a:spcPts val="0"/>
              </a:spcAft>
              <a:buNone/>
            </a:pPr>
            <a:r>
              <a:t/>
            </a:r>
            <a:endParaRPr sz="1300">
              <a:latin typeface="Open Sans"/>
              <a:ea typeface="Open Sans"/>
              <a:cs typeface="Open Sans"/>
              <a:sym typeface="Open Sans"/>
            </a:endParaRPr>
          </a:p>
        </p:txBody>
      </p:sp>
      <p:sp>
        <p:nvSpPr>
          <p:cNvPr id="1125" name="Google Shape;1125;p40"/>
          <p:cNvSpPr/>
          <p:nvPr/>
        </p:nvSpPr>
        <p:spPr>
          <a:xfrm rot="367556">
            <a:off x="4488845" y="1286268"/>
            <a:ext cx="1529719" cy="98123"/>
          </a:xfrm>
          <a:custGeom>
            <a:rect b="b" l="l" r="r" t="t"/>
            <a:pathLst>
              <a:path extrusionOk="0" h="1818" w="17831">
                <a:moveTo>
                  <a:pt x="13670" y="1"/>
                </a:moveTo>
                <a:cubicBezTo>
                  <a:pt x="13551" y="1"/>
                  <a:pt x="13429" y="78"/>
                  <a:pt x="13447" y="215"/>
                </a:cubicBezTo>
                <a:cubicBezTo>
                  <a:pt x="13447" y="236"/>
                  <a:pt x="13457" y="257"/>
                  <a:pt x="13457" y="277"/>
                </a:cubicBezTo>
                <a:cubicBezTo>
                  <a:pt x="13498" y="599"/>
                  <a:pt x="13167" y="878"/>
                  <a:pt x="12877" y="899"/>
                </a:cubicBezTo>
                <a:cubicBezTo>
                  <a:pt x="12809" y="904"/>
                  <a:pt x="12744" y="907"/>
                  <a:pt x="12680" y="907"/>
                </a:cubicBezTo>
                <a:cubicBezTo>
                  <a:pt x="12615" y="907"/>
                  <a:pt x="12550" y="904"/>
                  <a:pt x="12483" y="899"/>
                </a:cubicBezTo>
                <a:cubicBezTo>
                  <a:pt x="12514" y="847"/>
                  <a:pt x="12524" y="785"/>
                  <a:pt x="12535" y="733"/>
                </a:cubicBezTo>
                <a:cubicBezTo>
                  <a:pt x="12565" y="480"/>
                  <a:pt x="12368" y="267"/>
                  <a:pt x="12117" y="267"/>
                </a:cubicBezTo>
                <a:cubicBezTo>
                  <a:pt x="12111" y="267"/>
                  <a:pt x="12105" y="267"/>
                  <a:pt x="12099" y="267"/>
                </a:cubicBezTo>
                <a:cubicBezTo>
                  <a:pt x="11892" y="288"/>
                  <a:pt x="11747" y="495"/>
                  <a:pt x="11799" y="702"/>
                </a:cubicBezTo>
                <a:cubicBezTo>
                  <a:pt x="11809" y="775"/>
                  <a:pt x="11830" y="847"/>
                  <a:pt x="11871" y="909"/>
                </a:cubicBezTo>
                <a:cubicBezTo>
                  <a:pt x="11830" y="920"/>
                  <a:pt x="11788" y="920"/>
                  <a:pt x="11737" y="941"/>
                </a:cubicBezTo>
                <a:cubicBezTo>
                  <a:pt x="11620" y="970"/>
                  <a:pt x="11494" y="987"/>
                  <a:pt x="11372" y="987"/>
                </a:cubicBezTo>
                <a:cubicBezTo>
                  <a:pt x="11105" y="987"/>
                  <a:pt x="10852" y="905"/>
                  <a:pt x="10731" y="692"/>
                </a:cubicBezTo>
                <a:cubicBezTo>
                  <a:pt x="10835" y="505"/>
                  <a:pt x="10814" y="298"/>
                  <a:pt x="10534" y="80"/>
                </a:cubicBezTo>
                <a:cubicBezTo>
                  <a:pt x="10503" y="56"/>
                  <a:pt x="10469" y="45"/>
                  <a:pt x="10435" y="45"/>
                </a:cubicBezTo>
                <a:cubicBezTo>
                  <a:pt x="10326" y="45"/>
                  <a:pt x="10221" y="158"/>
                  <a:pt x="10213" y="277"/>
                </a:cubicBezTo>
                <a:cubicBezTo>
                  <a:pt x="10203" y="381"/>
                  <a:pt x="10213" y="485"/>
                  <a:pt x="10234" y="588"/>
                </a:cubicBezTo>
                <a:cubicBezTo>
                  <a:pt x="10026" y="754"/>
                  <a:pt x="9467" y="941"/>
                  <a:pt x="9384" y="951"/>
                </a:cubicBezTo>
                <a:cubicBezTo>
                  <a:pt x="9370" y="953"/>
                  <a:pt x="9342" y="954"/>
                  <a:pt x="9303" y="954"/>
                </a:cubicBezTo>
                <a:cubicBezTo>
                  <a:pt x="9115" y="954"/>
                  <a:pt x="8683" y="926"/>
                  <a:pt x="8451" y="806"/>
                </a:cubicBezTo>
                <a:cubicBezTo>
                  <a:pt x="8513" y="609"/>
                  <a:pt x="8493" y="391"/>
                  <a:pt x="8379" y="215"/>
                </a:cubicBezTo>
                <a:cubicBezTo>
                  <a:pt x="8337" y="148"/>
                  <a:pt x="8267" y="114"/>
                  <a:pt x="8197" y="114"/>
                </a:cubicBezTo>
                <a:cubicBezTo>
                  <a:pt x="8127" y="114"/>
                  <a:pt x="8057" y="148"/>
                  <a:pt x="8016" y="215"/>
                </a:cubicBezTo>
                <a:cubicBezTo>
                  <a:pt x="7819" y="474"/>
                  <a:pt x="7809" y="681"/>
                  <a:pt x="7912" y="847"/>
                </a:cubicBezTo>
                <a:cubicBezTo>
                  <a:pt x="7663" y="1055"/>
                  <a:pt x="7176" y="1127"/>
                  <a:pt x="7021" y="1137"/>
                </a:cubicBezTo>
                <a:cubicBezTo>
                  <a:pt x="6995" y="1139"/>
                  <a:pt x="6970" y="1140"/>
                  <a:pt x="6944" y="1140"/>
                </a:cubicBezTo>
                <a:cubicBezTo>
                  <a:pt x="6824" y="1140"/>
                  <a:pt x="6705" y="1122"/>
                  <a:pt x="6586" y="1096"/>
                </a:cubicBezTo>
                <a:cubicBezTo>
                  <a:pt x="6441" y="1096"/>
                  <a:pt x="6295" y="1034"/>
                  <a:pt x="6202" y="909"/>
                </a:cubicBezTo>
                <a:cubicBezTo>
                  <a:pt x="6275" y="764"/>
                  <a:pt x="6316" y="609"/>
                  <a:pt x="6327" y="453"/>
                </a:cubicBezTo>
                <a:cubicBezTo>
                  <a:pt x="6327" y="350"/>
                  <a:pt x="6233" y="257"/>
                  <a:pt x="6119" y="257"/>
                </a:cubicBezTo>
                <a:cubicBezTo>
                  <a:pt x="6103" y="255"/>
                  <a:pt x="6088" y="254"/>
                  <a:pt x="6072" y="254"/>
                </a:cubicBezTo>
                <a:cubicBezTo>
                  <a:pt x="5793" y="254"/>
                  <a:pt x="5573" y="511"/>
                  <a:pt x="5622" y="795"/>
                </a:cubicBezTo>
                <a:cubicBezTo>
                  <a:pt x="5622" y="858"/>
                  <a:pt x="5642" y="909"/>
                  <a:pt x="5663" y="961"/>
                </a:cubicBezTo>
                <a:cubicBezTo>
                  <a:pt x="5518" y="1096"/>
                  <a:pt x="5332" y="1179"/>
                  <a:pt x="5135" y="1200"/>
                </a:cubicBezTo>
                <a:cubicBezTo>
                  <a:pt x="5070" y="1217"/>
                  <a:pt x="5003" y="1225"/>
                  <a:pt x="4936" y="1225"/>
                </a:cubicBezTo>
                <a:cubicBezTo>
                  <a:pt x="4843" y="1225"/>
                  <a:pt x="4748" y="1209"/>
                  <a:pt x="4658" y="1179"/>
                </a:cubicBezTo>
                <a:cubicBezTo>
                  <a:pt x="4337" y="1127"/>
                  <a:pt x="4192" y="930"/>
                  <a:pt x="4202" y="588"/>
                </a:cubicBezTo>
                <a:cubicBezTo>
                  <a:pt x="4233" y="505"/>
                  <a:pt x="4274" y="422"/>
                  <a:pt x="4306" y="339"/>
                </a:cubicBezTo>
                <a:cubicBezTo>
                  <a:pt x="4338" y="200"/>
                  <a:pt x="4228" y="86"/>
                  <a:pt x="4104" y="86"/>
                </a:cubicBezTo>
                <a:cubicBezTo>
                  <a:pt x="4071" y="86"/>
                  <a:pt x="4037" y="94"/>
                  <a:pt x="4005" y="111"/>
                </a:cubicBezTo>
                <a:cubicBezTo>
                  <a:pt x="3808" y="236"/>
                  <a:pt x="3684" y="464"/>
                  <a:pt x="3694" y="692"/>
                </a:cubicBezTo>
                <a:cubicBezTo>
                  <a:pt x="3632" y="806"/>
                  <a:pt x="3549" y="909"/>
                  <a:pt x="3456" y="1003"/>
                </a:cubicBezTo>
                <a:cubicBezTo>
                  <a:pt x="3328" y="1114"/>
                  <a:pt x="3124" y="1177"/>
                  <a:pt x="2935" y="1177"/>
                </a:cubicBezTo>
                <a:cubicBezTo>
                  <a:pt x="2665" y="1177"/>
                  <a:pt x="2427" y="1048"/>
                  <a:pt x="2481" y="744"/>
                </a:cubicBezTo>
                <a:cubicBezTo>
                  <a:pt x="2492" y="702"/>
                  <a:pt x="2502" y="661"/>
                  <a:pt x="2513" y="609"/>
                </a:cubicBezTo>
                <a:cubicBezTo>
                  <a:pt x="2538" y="471"/>
                  <a:pt x="2426" y="382"/>
                  <a:pt x="2315" y="382"/>
                </a:cubicBezTo>
                <a:cubicBezTo>
                  <a:pt x="2243" y="382"/>
                  <a:pt x="2172" y="420"/>
                  <a:pt x="2139" y="505"/>
                </a:cubicBezTo>
                <a:cubicBezTo>
                  <a:pt x="2119" y="567"/>
                  <a:pt x="2108" y="619"/>
                  <a:pt x="2098" y="681"/>
                </a:cubicBezTo>
                <a:cubicBezTo>
                  <a:pt x="2036" y="889"/>
                  <a:pt x="1901" y="1075"/>
                  <a:pt x="1725" y="1210"/>
                </a:cubicBezTo>
                <a:cubicBezTo>
                  <a:pt x="1621" y="1303"/>
                  <a:pt x="1497" y="1365"/>
                  <a:pt x="1362" y="1407"/>
                </a:cubicBezTo>
                <a:cubicBezTo>
                  <a:pt x="1285" y="1433"/>
                  <a:pt x="1219" y="1447"/>
                  <a:pt x="1163" y="1447"/>
                </a:cubicBezTo>
                <a:cubicBezTo>
                  <a:pt x="934" y="1447"/>
                  <a:pt x="887" y="1223"/>
                  <a:pt x="1020" y="764"/>
                </a:cubicBezTo>
                <a:lnTo>
                  <a:pt x="1020" y="764"/>
                </a:lnTo>
                <a:cubicBezTo>
                  <a:pt x="1029" y="773"/>
                  <a:pt x="1039" y="777"/>
                  <a:pt x="1049" y="777"/>
                </a:cubicBezTo>
                <a:cubicBezTo>
                  <a:pt x="1074" y="777"/>
                  <a:pt x="1094" y="753"/>
                  <a:pt x="1072" y="723"/>
                </a:cubicBezTo>
                <a:cubicBezTo>
                  <a:pt x="960" y="553"/>
                  <a:pt x="827" y="483"/>
                  <a:pt x="700" y="483"/>
                </a:cubicBezTo>
                <a:cubicBezTo>
                  <a:pt x="324" y="483"/>
                  <a:pt x="1" y="1095"/>
                  <a:pt x="419" y="1521"/>
                </a:cubicBezTo>
                <a:cubicBezTo>
                  <a:pt x="624" y="1730"/>
                  <a:pt x="863" y="1817"/>
                  <a:pt x="1106" y="1817"/>
                </a:cubicBezTo>
                <a:cubicBezTo>
                  <a:pt x="1514" y="1817"/>
                  <a:pt x="1932" y="1569"/>
                  <a:pt x="2212" y="1231"/>
                </a:cubicBezTo>
                <a:cubicBezTo>
                  <a:pt x="2347" y="1448"/>
                  <a:pt x="2575" y="1583"/>
                  <a:pt x="2834" y="1614"/>
                </a:cubicBezTo>
                <a:cubicBezTo>
                  <a:pt x="2876" y="1619"/>
                  <a:pt x="2918" y="1622"/>
                  <a:pt x="2959" y="1622"/>
                </a:cubicBezTo>
                <a:cubicBezTo>
                  <a:pt x="3344" y="1622"/>
                  <a:pt x="3645" y="1407"/>
                  <a:pt x="3870" y="1117"/>
                </a:cubicBezTo>
                <a:cubicBezTo>
                  <a:pt x="4046" y="1334"/>
                  <a:pt x="4285" y="1490"/>
                  <a:pt x="4544" y="1573"/>
                </a:cubicBezTo>
                <a:cubicBezTo>
                  <a:pt x="4687" y="1617"/>
                  <a:pt x="4832" y="1639"/>
                  <a:pt x="4976" y="1639"/>
                </a:cubicBezTo>
                <a:cubicBezTo>
                  <a:pt x="5333" y="1639"/>
                  <a:pt x="5680" y="1506"/>
                  <a:pt x="5953" y="1262"/>
                </a:cubicBezTo>
                <a:cubicBezTo>
                  <a:pt x="6171" y="1397"/>
                  <a:pt x="6409" y="1479"/>
                  <a:pt x="6669" y="1521"/>
                </a:cubicBezTo>
                <a:cubicBezTo>
                  <a:pt x="6743" y="1534"/>
                  <a:pt x="6827" y="1540"/>
                  <a:pt x="6917" y="1540"/>
                </a:cubicBezTo>
                <a:cubicBezTo>
                  <a:pt x="7338" y="1540"/>
                  <a:pt x="7888" y="1400"/>
                  <a:pt x="8213" y="1127"/>
                </a:cubicBezTo>
                <a:cubicBezTo>
                  <a:pt x="8549" y="1304"/>
                  <a:pt x="8927" y="1389"/>
                  <a:pt x="9309" y="1389"/>
                </a:cubicBezTo>
                <a:cubicBezTo>
                  <a:pt x="9351" y="1389"/>
                  <a:pt x="9393" y="1388"/>
                  <a:pt x="9436" y="1386"/>
                </a:cubicBezTo>
                <a:cubicBezTo>
                  <a:pt x="9788" y="1324"/>
                  <a:pt x="10120" y="1189"/>
                  <a:pt x="10410" y="992"/>
                </a:cubicBezTo>
                <a:cubicBezTo>
                  <a:pt x="10650" y="1301"/>
                  <a:pt x="11011" y="1472"/>
                  <a:pt x="11385" y="1472"/>
                </a:cubicBezTo>
                <a:cubicBezTo>
                  <a:pt x="11526" y="1472"/>
                  <a:pt x="11670" y="1448"/>
                  <a:pt x="11809" y="1397"/>
                </a:cubicBezTo>
                <a:cubicBezTo>
                  <a:pt x="11954" y="1345"/>
                  <a:pt x="12089" y="1283"/>
                  <a:pt x="12213" y="1200"/>
                </a:cubicBezTo>
                <a:cubicBezTo>
                  <a:pt x="12296" y="1241"/>
                  <a:pt x="12379" y="1272"/>
                  <a:pt x="12462" y="1303"/>
                </a:cubicBezTo>
                <a:cubicBezTo>
                  <a:pt x="12586" y="1338"/>
                  <a:pt x="12709" y="1355"/>
                  <a:pt x="12828" y="1355"/>
                </a:cubicBezTo>
                <a:cubicBezTo>
                  <a:pt x="13238" y="1355"/>
                  <a:pt x="13602" y="1158"/>
                  <a:pt x="13778" y="837"/>
                </a:cubicBezTo>
                <a:cubicBezTo>
                  <a:pt x="14072" y="1105"/>
                  <a:pt x="14508" y="1252"/>
                  <a:pt x="14917" y="1252"/>
                </a:cubicBezTo>
                <a:cubicBezTo>
                  <a:pt x="15361" y="1252"/>
                  <a:pt x="15772" y="1080"/>
                  <a:pt x="15934" y="702"/>
                </a:cubicBezTo>
                <a:cubicBezTo>
                  <a:pt x="16161" y="849"/>
                  <a:pt x="16424" y="924"/>
                  <a:pt x="16689" y="924"/>
                </a:cubicBezTo>
                <a:cubicBezTo>
                  <a:pt x="16872" y="924"/>
                  <a:pt x="17056" y="888"/>
                  <a:pt x="17229" y="816"/>
                </a:cubicBezTo>
                <a:cubicBezTo>
                  <a:pt x="17603" y="661"/>
                  <a:pt x="17831" y="215"/>
                  <a:pt x="17343" y="18"/>
                </a:cubicBezTo>
                <a:cubicBezTo>
                  <a:pt x="17318" y="8"/>
                  <a:pt x="17294" y="4"/>
                  <a:pt x="17271" y="4"/>
                </a:cubicBezTo>
                <a:cubicBezTo>
                  <a:pt x="17124" y="4"/>
                  <a:pt x="17029" y="186"/>
                  <a:pt x="17074" y="329"/>
                </a:cubicBezTo>
                <a:cubicBezTo>
                  <a:pt x="17043" y="339"/>
                  <a:pt x="17022" y="350"/>
                  <a:pt x="17001" y="371"/>
                </a:cubicBezTo>
                <a:cubicBezTo>
                  <a:pt x="16916" y="417"/>
                  <a:pt x="16819" y="440"/>
                  <a:pt x="16719" y="440"/>
                </a:cubicBezTo>
                <a:cubicBezTo>
                  <a:pt x="16685" y="440"/>
                  <a:pt x="16652" y="438"/>
                  <a:pt x="16618" y="433"/>
                </a:cubicBezTo>
                <a:cubicBezTo>
                  <a:pt x="16359" y="422"/>
                  <a:pt x="16110" y="298"/>
                  <a:pt x="15934" y="101"/>
                </a:cubicBezTo>
                <a:cubicBezTo>
                  <a:pt x="15887" y="54"/>
                  <a:pt x="15829" y="33"/>
                  <a:pt x="15771" y="33"/>
                </a:cubicBezTo>
                <a:cubicBezTo>
                  <a:pt x="15649" y="33"/>
                  <a:pt x="15530" y="126"/>
                  <a:pt x="15530" y="267"/>
                </a:cubicBezTo>
                <a:cubicBezTo>
                  <a:pt x="15544" y="642"/>
                  <a:pt x="15231" y="795"/>
                  <a:pt x="14875" y="795"/>
                </a:cubicBezTo>
                <a:cubicBezTo>
                  <a:pt x="14434" y="795"/>
                  <a:pt x="13927" y="559"/>
                  <a:pt x="13892" y="215"/>
                </a:cubicBezTo>
                <a:cubicBezTo>
                  <a:pt x="13892" y="194"/>
                  <a:pt x="13892" y="184"/>
                  <a:pt x="13882" y="163"/>
                </a:cubicBezTo>
                <a:cubicBezTo>
                  <a:pt x="13863" y="52"/>
                  <a:pt x="13768" y="1"/>
                  <a:pt x="13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grpSp>
        <p:nvGrpSpPr>
          <p:cNvPr id="1130" name="Google Shape;1130;p41"/>
          <p:cNvGrpSpPr/>
          <p:nvPr/>
        </p:nvGrpSpPr>
        <p:grpSpPr>
          <a:xfrm rot="212102">
            <a:off x="1626341" y="1055264"/>
            <a:ext cx="6274945" cy="3454001"/>
            <a:chOff x="2016900" y="1269275"/>
            <a:chExt cx="6591250" cy="2916825"/>
          </a:xfrm>
        </p:grpSpPr>
        <p:sp>
          <p:nvSpPr>
            <p:cNvPr id="1131" name="Google Shape;1131;p41"/>
            <p:cNvSpPr/>
            <p:nvPr/>
          </p:nvSpPr>
          <p:spPr>
            <a:xfrm>
              <a:off x="2028525" y="1278000"/>
              <a:ext cx="6579625" cy="2908100"/>
            </a:xfrm>
            <a:custGeom>
              <a:rect b="b" l="l" r="r" t="t"/>
              <a:pathLst>
                <a:path extrusionOk="0" h="116324" w="263185">
                  <a:moveTo>
                    <a:pt x="1" y="0"/>
                  </a:moveTo>
                  <a:lnTo>
                    <a:pt x="1" y="116324"/>
                  </a:lnTo>
                  <a:lnTo>
                    <a:pt x="263184" y="116324"/>
                  </a:lnTo>
                  <a:lnTo>
                    <a:pt x="263184" y="0"/>
                  </a:lnTo>
                  <a:close/>
                </a:path>
              </a:pathLst>
            </a:custGeom>
            <a:solidFill>
              <a:srgbClr val="FFFFFF"/>
            </a:solidFill>
            <a:ln>
              <a:noFill/>
            </a:ln>
            <a:effectLst>
              <a:outerShdw blurRad="100013"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1"/>
            <p:cNvSpPr/>
            <p:nvPr/>
          </p:nvSpPr>
          <p:spPr>
            <a:xfrm>
              <a:off x="2016900" y="1730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1"/>
            <p:cNvSpPr/>
            <p:nvPr/>
          </p:nvSpPr>
          <p:spPr>
            <a:xfrm>
              <a:off x="2016900" y="1875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1"/>
            <p:cNvSpPr/>
            <p:nvPr/>
          </p:nvSpPr>
          <p:spPr>
            <a:xfrm>
              <a:off x="2016900" y="21620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1"/>
            <p:cNvSpPr/>
            <p:nvPr/>
          </p:nvSpPr>
          <p:spPr>
            <a:xfrm>
              <a:off x="2016900" y="23074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1"/>
            <p:cNvSpPr/>
            <p:nvPr/>
          </p:nvSpPr>
          <p:spPr>
            <a:xfrm>
              <a:off x="2016900" y="2595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1"/>
            <p:cNvSpPr/>
            <p:nvPr/>
          </p:nvSpPr>
          <p:spPr>
            <a:xfrm>
              <a:off x="2016900" y="27407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1"/>
            <p:cNvSpPr/>
            <p:nvPr/>
          </p:nvSpPr>
          <p:spPr>
            <a:xfrm>
              <a:off x="2016900" y="3027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1"/>
            <p:cNvSpPr/>
            <p:nvPr/>
          </p:nvSpPr>
          <p:spPr>
            <a:xfrm>
              <a:off x="2016900" y="3172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1"/>
            <p:cNvSpPr/>
            <p:nvPr/>
          </p:nvSpPr>
          <p:spPr>
            <a:xfrm>
              <a:off x="2016900" y="34605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1"/>
            <p:cNvSpPr/>
            <p:nvPr/>
          </p:nvSpPr>
          <p:spPr>
            <a:xfrm>
              <a:off x="2016900" y="360592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1"/>
            <p:cNvSpPr/>
            <p:nvPr/>
          </p:nvSpPr>
          <p:spPr>
            <a:xfrm>
              <a:off x="2016900" y="3892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1"/>
            <p:cNvSpPr/>
            <p:nvPr/>
          </p:nvSpPr>
          <p:spPr>
            <a:xfrm>
              <a:off x="2016900" y="403777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1"/>
            <p:cNvSpPr/>
            <p:nvPr/>
          </p:nvSpPr>
          <p:spPr>
            <a:xfrm>
              <a:off x="2892250" y="1269275"/>
              <a:ext cx="25" cy="2916825"/>
            </a:xfrm>
            <a:custGeom>
              <a:rect b="b" l="l" r="r" t="t"/>
              <a:pathLst>
                <a:path extrusionOk="0" fill="none" h="116673" w="1">
                  <a:moveTo>
                    <a:pt x="0" y="0"/>
                  </a:moveTo>
                  <a:lnTo>
                    <a:pt x="0" y="116673"/>
                  </a:lnTo>
                </a:path>
              </a:pathLst>
            </a:custGeom>
            <a:solidFill>
              <a:srgbClr val="E72D53"/>
            </a:solidFill>
            <a:ln cap="flat" cmpd="sng" w="18900">
              <a:solidFill>
                <a:srgbClr val="E72D53"/>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5" name="Google Shape;1145;p41"/>
          <p:cNvGrpSpPr/>
          <p:nvPr/>
        </p:nvGrpSpPr>
        <p:grpSpPr>
          <a:xfrm>
            <a:off x="680747" y="327369"/>
            <a:ext cx="2392546" cy="2015916"/>
            <a:chOff x="799900" y="238125"/>
            <a:chExt cx="5991850" cy="5219875"/>
          </a:xfrm>
        </p:grpSpPr>
        <p:sp>
          <p:nvSpPr>
            <p:cNvPr id="1146" name="Google Shape;1146;p41"/>
            <p:cNvSpPr/>
            <p:nvPr/>
          </p:nvSpPr>
          <p:spPr>
            <a:xfrm>
              <a:off x="799900" y="238125"/>
              <a:ext cx="5991850" cy="5219875"/>
            </a:xfrm>
            <a:custGeom>
              <a:rect b="b" l="l" r="r" t="t"/>
              <a:pathLst>
                <a:path extrusionOk="0" h="208795" w="239674">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rotWithShape="0" algn="bl" dir="3000000" dist="28575">
                <a:srgbClr val="783F04">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1"/>
            <p:cNvSpPr/>
            <p:nvPr/>
          </p:nvSpPr>
          <p:spPr>
            <a:xfrm>
              <a:off x="811700" y="240475"/>
              <a:ext cx="5980050" cy="5217525"/>
            </a:xfrm>
            <a:custGeom>
              <a:rect b="b" l="l" r="r" t="t"/>
              <a:pathLst>
                <a:path extrusionOk="0" h="208701" w="239202">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48" name="Google Shape;1148;p41"/>
          <p:cNvSpPr txBox="1"/>
          <p:nvPr>
            <p:ph type="title"/>
          </p:nvPr>
        </p:nvSpPr>
        <p:spPr>
          <a:xfrm rot="-552922">
            <a:off x="786640" y="419912"/>
            <a:ext cx="2116821" cy="149376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Third Grade Explorers</a:t>
            </a:r>
            <a:endParaRPr/>
          </a:p>
        </p:txBody>
      </p:sp>
      <p:sp>
        <p:nvSpPr>
          <p:cNvPr id="1149" name="Google Shape;1149;p41"/>
          <p:cNvSpPr txBox="1"/>
          <p:nvPr>
            <p:ph idx="2" type="body"/>
          </p:nvPr>
        </p:nvSpPr>
        <p:spPr>
          <a:xfrm rot="212741">
            <a:off x="2927429" y="1497925"/>
            <a:ext cx="5141943" cy="3142201"/>
          </a:xfrm>
          <a:prstGeom prst="rect">
            <a:avLst/>
          </a:prstGeom>
        </p:spPr>
        <p:txBody>
          <a:bodyPr anchorCtr="0" anchor="ctr" bIns="91425" lIns="91425" spcFirstLastPara="1" rIns="91425" wrap="square" tIns="91425">
            <a:noAutofit/>
          </a:bodyPr>
          <a:lstStyle/>
          <a:p>
            <a:pPr indent="0" lvl="0" marL="0" rtl="0" algn="l">
              <a:lnSpc>
                <a:spcPct val="80000"/>
              </a:lnSpc>
              <a:spcBef>
                <a:spcPts val="250"/>
              </a:spcBef>
              <a:spcAft>
                <a:spcPts val="0"/>
              </a:spcAft>
              <a:buNone/>
            </a:pPr>
            <a:r>
              <a:t/>
            </a:r>
            <a:endParaRPr sz="2500">
              <a:solidFill>
                <a:srgbClr val="000000"/>
              </a:solidFill>
              <a:latin typeface="Verdana"/>
              <a:ea typeface="Verdana"/>
              <a:cs typeface="Verdana"/>
              <a:sym typeface="Verdana"/>
            </a:endParaRPr>
          </a:p>
          <a:p>
            <a:pPr indent="-210312" lvl="0" marL="265176" rtl="0" algn="l">
              <a:lnSpc>
                <a:spcPct val="80000"/>
              </a:lnSpc>
              <a:spcBef>
                <a:spcPts val="250"/>
              </a:spcBef>
              <a:spcAft>
                <a:spcPts val="0"/>
              </a:spcAft>
              <a:buNone/>
            </a:pPr>
            <a:r>
              <a:t/>
            </a:r>
            <a:endParaRPr sz="780">
              <a:solidFill>
                <a:srgbClr val="242852"/>
              </a:solidFill>
              <a:latin typeface="Arial"/>
              <a:ea typeface="Arial"/>
              <a:cs typeface="Arial"/>
              <a:sym typeface="Arial"/>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Collaboration with Classroom Teachers</a:t>
            </a:r>
            <a:endParaRPr sz="1500">
              <a:solidFill>
                <a:srgbClr val="000000"/>
              </a:solidFill>
              <a:latin typeface="Open Sans"/>
              <a:ea typeface="Open Sans"/>
              <a:cs typeface="Open Sans"/>
              <a:sym typeface="Open Sans"/>
            </a:endParaRPr>
          </a:p>
          <a:p>
            <a:pPr indent="-189737" lvl="0" marL="265176" rtl="0" algn="l">
              <a:lnSpc>
                <a:spcPct val="80000"/>
              </a:lnSpc>
              <a:spcBef>
                <a:spcPts val="250"/>
              </a:spcBef>
              <a:spcAft>
                <a:spcPts val="0"/>
              </a:spcAft>
              <a:buNone/>
            </a:pPr>
            <a:r>
              <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The AIG teacher will provide 3 different series of lessons:</a:t>
            </a:r>
            <a:endParaRPr sz="1500">
              <a:solidFill>
                <a:srgbClr val="000000"/>
              </a:solidFill>
              <a:latin typeface="Open Sans"/>
              <a:ea typeface="Open Sans"/>
              <a:cs typeface="Open Sans"/>
              <a:sym typeface="Open Sans"/>
            </a:endParaRPr>
          </a:p>
          <a:p>
            <a:pPr indent="-206692" lvl="1" marL="548640"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Critical Thinking, CogAT Test Practice</a:t>
            </a:r>
            <a:endParaRPr sz="1500">
              <a:solidFill>
                <a:srgbClr val="000000"/>
              </a:solidFill>
              <a:latin typeface="Open Sans"/>
              <a:ea typeface="Open Sans"/>
              <a:cs typeface="Open Sans"/>
              <a:sym typeface="Open Sans"/>
            </a:endParaRPr>
          </a:p>
          <a:p>
            <a:pPr indent="-206692" lvl="1" marL="548640"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Mathematics</a:t>
            </a:r>
            <a:endParaRPr sz="1500">
              <a:solidFill>
                <a:srgbClr val="000000"/>
              </a:solidFill>
              <a:latin typeface="Open Sans"/>
              <a:ea typeface="Open Sans"/>
              <a:cs typeface="Open Sans"/>
              <a:sym typeface="Open Sans"/>
            </a:endParaRPr>
          </a:p>
          <a:p>
            <a:pPr indent="-206692" lvl="1" marL="548640"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English/Language Arts </a:t>
            </a:r>
            <a:endParaRPr sz="1500">
              <a:solidFill>
                <a:srgbClr val="000000"/>
              </a:solidFill>
              <a:latin typeface="Open Sans"/>
              <a:ea typeface="Open Sans"/>
              <a:cs typeface="Open Sans"/>
              <a:sym typeface="Open Sans"/>
            </a:endParaRPr>
          </a:p>
          <a:p>
            <a:pPr indent="-189737" lvl="0" marL="265176" rtl="0" algn="l">
              <a:lnSpc>
                <a:spcPct val="80000"/>
              </a:lnSpc>
              <a:spcBef>
                <a:spcPts val="250"/>
              </a:spcBef>
              <a:spcAft>
                <a:spcPts val="0"/>
              </a:spcAft>
              <a:buNone/>
            </a:pPr>
            <a:r>
              <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Small Group Enrichment</a:t>
            </a:r>
            <a:endParaRPr sz="1500">
              <a:solidFill>
                <a:srgbClr val="000000"/>
              </a:solidFill>
              <a:latin typeface="Open Sans"/>
              <a:ea typeface="Open Sans"/>
              <a:cs typeface="Open Sans"/>
              <a:sym typeface="Open Sans"/>
            </a:endParaRPr>
          </a:p>
          <a:p>
            <a:pPr indent="-189737" lvl="0" marL="265176" rtl="0" algn="l">
              <a:lnSpc>
                <a:spcPct val="80000"/>
              </a:lnSpc>
              <a:spcBef>
                <a:spcPts val="250"/>
              </a:spcBef>
              <a:spcAft>
                <a:spcPts val="0"/>
              </a:spcAft>
              <a:buNone/>
            </a:pPr>
            <a:r>
              <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Identification Process</a:t>
            </a:r>
            <a:endParaRPr sz="1500">
              <a:solidFill>
                <a:srgbClr val="000000"/>
              </a:solidFill>
              <a:latin typeface="Open Sans"/>
              <a:ea typeface="Open Sans"/>
              <a:cs typeface="Open Sans"/>
              <a:sym typeface="Open Sans"/>
            </a:endParaRPr>
          </a:p>
          <a:p>
            <a:pPr indent="-189737" lvl="0" marL="265176" rtl="0" algn="l">
              <a:lnSpc>
                <a:spcPct val="80000"/>
              </a:lnSpc>
              <a:spcBef>
                <a:spcPts val="250"/>
              </a:spcBef>
              <a:spcAft>
                <a:spcPts val="0"/>
              </a:spcAft>
              <a:buNone/>
            </a:pPr>
            <a:r>
              <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Service Begins by Fourth Quarter</a:t>
            </a:r>
            <a:endParaRPr sz="1500">
              <a:solidFill>
                <a:srgbClr val="000000"/>
              </a:solidFill>
              <a:latin typeface="Open Sans"/>
              <a:ea typeface="Open Sans"/>
              <a:cs typeface="Open Sans"/>
              <a:sym typeface="Open Sans"/>
            </a:endParaRPr>
          </a:p>
          <a:p>
            <a:pPr indent="-210312" lvl="0" marL="265176" rtl="0" algn="l">
              <a:lnSpc>
                <a:spcPct val="80000"/>
              </a:lnSpc>
              <a:spcBef>
                <a:spcPts val="250"/>
              </a:spcBef>
              <a:spcAft>
                <a:spcPts val="0"/>
              </a:spcAft>
              <a:buNone/>
            </a:pPr>
            <a:r>
              <a:t/>
            </a:r>
            <a:endParaRPr sz="1700">
              <a:solidFill>
                <a:srgbClr val="242852"/>
              </a:solidFill>
              <a:latin typeface="Open Sans"/>
              <a:ea typeface="Open Sans"/>
              <a:cs typeface="Open Sans"/>
              <a:sym typeface="Open Sans"/>
            </a:endParaRPr>
          </a:p>
          <a:p>
            <a:pPr indent="0" lvl="0" marL="0" rtl="0" algn="l">
              <a:lnSpc>
                <a:spcPct val="80000"/>
              </a:lnSpc>
              <a:spcBef>
                <a:spcPts val="250"/>
              </a:spcBef>
              <a:spcAft>
                <a:spcPts val="0"/>
              </a:spcAft>
              <a:buNone/>
            </a:pPr>
            <a:br>
              <a:rPr b="1" lang="en" sz="2000">
                <a:solidFill>
                  <a:srgbClr val="242852"/>
                </a:solidFill>
                <a:latin typeface="Open Sans"/>
                <a:ea typeface="Open Sans"/>
                <a:cs typeface="Open Sans"/>
                <a:sym typeface="Open Sans"/>
              </a:rPr>
            </a:br>
            <a:endParaRPr sz="2000">
              <a:solidFill>
                <a:srgbClr val="455560"/>
              </a:solidFill>
              <a:latin typeface="Open Sans"/>
              <a:ea typeface="Open Sans"/>
              <a:cs typeface="Open Sans"/>
              <a:sym typeface="Open Sans"/>
            </a:endParaRPr>
          </a:p>
          <a:p>
            <a:pPr indent="0" lvl="0" marL="457200" rtl="0" algn="l">
              <a:spcBef>
                <a:spcPts val="250"/>
              </a:spcBef>
              <a:spcAft>
                <a:spcPts val="0"/>
              </a:spcAft>
              <a:buNone/>
            </a:pPr>
            <a:r>
              <a:t/>
            </a:r>
            <a:endParaRPr sz="1000">
              <a:latin typeface="Open Sans"/>
              <a:ea typeface="Open Sans"/>
              <a:cs typeface="Open Sans"/>
              <a:sym typeface="Open Sans"/>
            </a:endParaRPr>
          </a:p>
        </p:txBody>
      </p:sp>
      <p:sp>
        <p:nvSpPr>
          <p:cNvPr id="1150" name="Google Shape;1150;p41"/>
          <p:cNvSpPr/>
          <p:nvPr/>
        </p:nvSpPr>
        <p:spPr>
          <a:xfrm rot="367556">
            <a:off x="4261470" y="1241793"/>
            <a:ext cx="1529719" cy="98123"/>
          </a:xfrm>
          <a:custGeom>
            <a:rect b="b" l="l" r="r" t="t"/>
            <a:pathLst>
              <a:path extrusionOk="0" h="1818" w="17831">
                <a:moveTo>
                  <a:pt x="13670" y="1"/>
                </a:moveTo>
                <a:cubicBezTo>
                  <a:pt x="13551" y="1"/>
                  <a:pt x="13429" y="78"/>
                  <a:pt x="13447" y="215"/>
                </a:cubicBezTo>
                <a:cubicBezTo>
                  <a:pt x="13447" y="236"/>
                  <a:pt x="13457" y="257"/>
                  <a:pt x="13457" y="277"/>
                </a:cubicBezTo>
                <a:cubicBezTo>
                  <a:pt x="13498" y="599"/>
                  <a:pt x="13167" y="878"/>
                  <a:pt x="12877" y="899"/>
                </a:cubicBezTo>
                <a:cubicBezTo>
                  <a:pt x="12809" y="904"/>
                  <a:pt x="12744" y="907"/>
                  <a:pt x="12680" y="907"/>
                </a:cubicBezTo>
                <a:cubicBezTo>
                  <a:pt x="12615" y="907"/>
                  <a:pt x="12550" y="904"/>
                  <a:pt x="12483" y="899"/>
                </a:cubicBezTo>
                <a:cubicBezTo>
                  <a:pt x="12514" y="847"/>
                  <a:pt x="12524" y="785"/>
                  <a:pt x="12535" y="733"/>
                </a:cubicBezTo>
                <a:cubicBezTo>
                  <a:pt x="12565" y="480"/>
                  <a:pt x="12368" y="267"/>
                  <a:pt x="12117" y="267"/>
                </a:cubicBezTo>
                <a:cubicBezTo>
                  <a:pt x="12111" y="267"/>
                  <a:pt x="12105" y="267"/>
                  <a:pt x="12099" y="267"/>
                </a:cubicBezTo>
                <a:cubicBezTo>
                  <a:pt x="11892" y="288"/>
                  <a:pt x="11747" y="495"/>
                  <a:pt x="11799" y="702"/>
                </a:cubicBezTo>
                <a:cubicBezTo>
                  <a:pt x="11809" y="775"/>
                  <a:pt x="11830" y="847"/>
                  <a:pt x="11871" y="909"/>
                </a:cubicBezTo>
                <a:cubicBezTo>
                  <a:pt x="11830" y="920"/>
                  <a:pt x="11788" y="920"/>
                  <a:pt x="11737" y="941"/>
                </a:cubicBezTo>
                <a:cubicBezTo>
                  <a:pt x="11620" y="970"/>
                  <a:pt x="11494" y="987"/>
                  <a:pt x="11372" y="987"/>
                </a:cubicBezTo>
                <a:cubicBezTo>
                  <a:pt x="11105" y="987"/>
                  <a:pt x="10852" y="905"/>
                  <a:pt x="10731" y="692"/>
                </a:cubicBezTo>
                <a:cubicBezTo>
                  <a:pt x="10835" y="505"/>
                  <a:pt x="10814" y="298"/>
                  <a:pt x="10534" y="80"/>
                </a:cubicBezTo>
                <a:cubicBezTo>
                  <a:pt x="10503" y="56"/>
                  <a:pt x="10469" y="45"/>
                  <a:pt x="10435" y="45"/>
                </a:cubicBezTo>
                <a:cubicBezTo>
                  <a:pt x="10326" y="45"/>
                  <a:pt x="10221" y="158"/>
                  <a:pt x="10213" y="277"/>
                </a:cubicBezTo>
                <a:cubicBezTo>
                  <a:pt x="10203" y="381"/>
                  <a:pt x="10213" y="485"/>
                  <a:pt x="10234" y="588"/>
                </a:cubicBezTo>
                <a:cubicBezTo>
                  <a:pt x="10026" y="754"/>
                  <a:pt x="9467" y="941"/>
                  <a:pt x="9384" y="951"/>
                </a:cubicBezTo>
                <a:cubicBezTo>
                  <a:pt x="9370" y="953"/>
                  <a:pt x="9342" y="954"/>
                  <a:pt x="9303" y="954"/>
                </a:cubicBezTo>
                <a:cubicBezTo>
                  <a:pt x="9115" y="954"/>
                  <a:pt x="8683" y="926"/>
                  <a:pt x="8451" y="806"/>
                </a:cubicBezTo>
                <a:cubicBezTo>
                  <a:pt x="8513" y="609"/>
                  <a:pt x="8493" y="391"/>
                  <a:pt x="8379" y="215"/>
                </a:cubicBezTo>
                <a:cubicBezTo>
                  <a:pt x="8337" y="148"/>
                  <a:pt x="8267" y="114"/>
                  <a:pt x="8197" y="114"/>
                </a:cubicBezTo>
                <a:cubicBezTo>
                  <a:pt x="8127" y="114"/>
                  <a:pt x="8057" y="148"/>
                  <a:pt x="8016" y="215"/>
                </a:cubicBezTo>
                <a:cubicBezTo>
                  <a:pt x="7819" y="474"/>
                  <a:pt x="7809" y="681"/>
                  <a:pt x="7912" y="847"/>
                </a:cubicBezTo>
                <a:cubicBezTo>
                  <a:pt x="7663" y="1055"/>
                  <a:pt x="7176" y="1127"/>
                  <a:pt x="7021" y="1137"/>
                </a:cubicBezTo>
                <a:cubicBezTo>
                  <a:pt x="6995" y="1139"/>
                  <a:pt x="6970" y="1140"/>
                  <a:pt x="6944" y="1140"/>
                </a:cubicBezTo>
                <a:cubicBezTo>
                  <a:pt x="6824" y="1140"/>
                  <a:pt x="6705" y="1122"/>
                  <a:pt x="6586" y="1096"/>
                </a:cubicBezTo>
                <a:cubicBezTo>
                  <a:pt x="6441" y="1096"/>
                  <a:pt x="6295" y="1034"/>
                  <a:pt x="6202" y="909"/>
                </a:cubicBezTo>
                <a:cubicBezTo>
                  <a:pt x="6275" y="764"/>
                  <a:pt x="6316" y="609"/>
                  <a:pt x="6327" y="453"/>
                </a:cubicBezTo>
                <a:cubicBezTo>
                  <a:pt x="6327" y="350"/>
                  <a:pt x="6233" y="257"/>
                  <a:pt x="6119" y="257"/>
                </a:cubicBezTo>
                <a:cubicBezTo>
                  <a:pt x="6103" y="255"/>
                  <a:pt x="6088" y="254"/>
                  <a:pt x="6072" y="254"/>
                </a:cubicBezTo>
                <a:cubicBezTo>
                  <a:pt x="5793" y="254"/>
                  <a:pt x="5573" y="511"/>
                  <a:pt x="5622" y="795"/>
                </a:cubicBezTo>
                <a:cubicBezTo>
                  <a:pt x="5622" y="858"/>
                  <a:pt x="5642" y="909"/>
                  <a:pt x="5663" y="961"/>
                </a:cubicBezTo>
                <a:cubicBezTo>
                  <a:pt x="5518" y="1096"/>
                  <a:pt x="5332" y="1179"/>
                  <a:pt x="5135" y="1200"/>
                </a:cubicBezTo>
                <a:cubicBezTo>
                  <a:pt x="5070" y="1217"/>
                  <a:pt x="5003" y="1225"/>
                  <a:pt x="4936" y="1225"/>
                </a:cubicBezTo>
                <a:cubicBezTo>
                  <a:pt x="4843" y="1225"/>
                  <a:pt x="4748" y="1209"/>
                  <a:pt x="4658" y="1179"/>
                </a:cubicBezTo>
                <a:cubicBezTo>
                  <a:pt x="4337" y="1127"/>
                  <a:pt x="4192" y="930"/>
                  <a:pt x="4202" y="588"/>
                </a:cubicBezTo>
                <a:cubicBezTo>
                  <a:pt x="4233" y="505"/>
                  <a:pt x="4274" y="422"/>
                  <a:pt x="4306" y="339"/>
                </a:cubicBezTo>
                <a:cubicBezTo>
                  <a:pt x="4338" y="200"/>
                  <a:pt x="4228" y="86"/>
                  <a:pt x="4104" y="86"/>
                </a:cubicBezTo>
                <a:cubicBezTo>
                  <a:pt x="4071" y="86"/>
                  <a:pt x="4037" y="94"/>
                  <a:pt x="4005" y="111"/>
                </a:cubicBezTo>
                <a:cubicBezTo>
                  <a:pt x="3808" y="236"/>
                  <a:pt x="3684" y="464"/>
                  <a:pt x="3694" y="692"/>
                </a:cubicBezTo>
                <a:cubicBezTo>
                  <a:pt x="3632" y="806"/>
                  <a:pt x="3549" y="909"/>
                  <a:pt x="3456" y="1003"/>
                </a:cubicBezTo>
                <a:cubicBezTo>
                  <a:pt x="3328" y="1114"/>
                  <a:pt x="3124" y="1177"/>
                  <a:pt x="2935" y="1177"/>
                </a:cubicBezTo>
                <a:cubicBezTo>
                  <a:pt x="2665" y="1177"/>
                  <a:pt x="2427" y="1048"/>
                  <a:pt x="2481" y="744"/>
                </a:cubicBezTo>
                <a:cubicBezTo>
                  <a:pt x="2492" y="702"/>
                  <a:pt x="2502" y="661"/>
                  <a:pt x="2513" y="609"/>
                </a:cubicBezTo>
                <a:cubicBezTo>
                  <a:pt x="2538" y="471"/>
                  <a:pt x="2426" y="382"/>
                  <a:pt x="2315" y="382"/>
                </a:cubicBezTo>
                <a:cubicBezTo>
                  <a:pt x="2243" y="382"/>
                  <a:pt x="2172" y="420"/>
                  <a:pt x="2139" y="505"/>
                </a:cubicBezTo>
                <a:cubicBezTo>
                  <a:pt x="2119" y="567"/>
                  <a:pt x="2108" y="619"/>
                  <a:pt x="2098" y="681"/>
                </a:cubicBezTo>
                <a:cubicBezTo>
                  <a:pt x="2036" y="889"/>
                  <a:pt x="1901" y="1075"/>
                  <a:pt x="1725" y="1210"/>
                </a:cubicBezTo>
                <a:cubicBezTo>
                  <a:pt x="1621" y="1303"/>
                  <a:pt x="1497" y="1365"/>
                  <a:pt x="1362" y="1407"/>
                </a:cubicBezTo>
                <a:cubicBezTo>
                  <a:pt x="1285" y="1433"/>
                  <a:pt x="1219" y="1447"/>
                  <a:pt x="1163" y="1447"/>
                </a:cubicBezTo>
                <a:cubicBezTo>
                  <a:pt x="934" y="1447"/>
                  <a:pt x="887" y="1223"/>
                  <a:pt x="1020" y="764"/>
                </a:cubicBezTo>
                <a:lnTo>
                  <a:pt x="1020" y="764"/>
                </a:lnTo>
                <a:cubicBezTo>
                  <a:pt x="1029" y="773"/>
                  <a:pt x="1039" y="777"/>
                  <a:pt x="1049" y="777"/>
                </a:cubicBezTo>
                <a:cubicBezTo>
                  <a:pt x="1074" y="777"/>
                  <a:pt x="1094" y="753"/>
                  <a:pt x="1072" y="723"/>
                </a:cubicBezTo>
                <a:cubicBezTo>
                  <a:pt x="960" y="553"/>
                  <a:pt x="827" y="483"/>
                  <a:pt x="700" y="483"/>
                </a:cubicBezTo>
                <a:cubicBezTo>
                  <a:pt x="324" y="483"/>
                  <a:pt x="1" y="1095"/>
                  <a:pt x="419" y="1521"/>
                </a:cubicBezTo>
                <a:cubicBezTo>
                  <a:pt x="624" y="1730"/>
                  <a:pt x="863" y="1817"/>
                  <a:pt x="1106" y="1817"/>
                </a:cubicBezTo>
                <a:cubicBezTo>
                  <a:pt x="1514" y="1817"/>
                  <a:pt x="1932" y="1569"/>
                  <a:pt x="2212" y="1231"/>
                </a:cubicBezTo>
                <a:cubicBezTo>
                  <a:pt x="2347" y="1448"/>
                  <a:pt x="2575" y="1583"/>
                  <a:pt x="2834" y="1614"/>
                </a:cubicBezTo>
                <a:cubicBezTo>
                  <a:pt x="2876" y="1619"/>
                  <a:pt x="2918" y="1622"/>
                  <a:pt x="2959" y="1622"/>
                </a:cubicBezTo>
                <a:cubicBezTo>
                  <a:pt x="3344" y="1622"/>
                  <a:pt x="3645" y="1407"/>
                  <a:pt x="3870" y="1117"/>
                </a:cubicBezTo>
                <a:cubicBezTo>
                  <a:pt x="4046" y="1334"/>
                  <a:pt x="4285" y="1490"/>
                  <a:pt x="4544" y="1573"/>
                </a:cubicBezTo>
                <a:cubicBezTo>
                  <a:pt x="4687" y="1617"/>
                  <a:pt x="4832" y="1639"/>
                  <a:pt x="4976" y="1639"/>
                </a:cubicBezTo>
                <a:cubicBezTo>
                  <a:pt x="5333" y="1639"/>
                  <a:pt x="5680" y="1506"/>
                  <a:pt x="5953" y="1262"/>
                </a:cubicBezTo>
                <a:cubicBezTo>
                  <a:pt x="6171" y="1397"/>
                  <a:pt x="6409" y="1479"/>
                  <a:pt x="6669" y="1521"/>
                </a:cubicBezTo>
                <a:cubicBezTo>
                  <a:pt x="6743" y="1534"/>
                  <a:pt x="6827" y="1540"/>
                  <a:pt x="6917" y="1540"/>
                </a:cubicBezTo>
                <a:cubicBezTo>
                  <a:pt x="7338" y="1540"/>
                  <a:pt x="7888" y="1400"/>
                  <a:pt x="8213" y="1127"/>
                </a:cubicBezTo>
                <a:cubicBezTo>
                  <a:pt x="8549" y="1304"/>
                  <a:pt x="8927" y="1389"/>
                  <a:pt x="9309" y="1389"/>
                </a:cubicBezTo>
                <a:cubicBezTo>
                  <a:pt x="9351" y="1389"/>
                  <a:pt x="9393" y="1388"/>
                  <a:pt x="9436" y="1386"/>
                </a:cubicBezTo>
                <a:cubicBezTo>
                  <a:pt x="9788" y="1324"/>
                  <a:pt x="10120" y="1189"/>
                  <a:pt x="10410" y="992"/>
                </a:cubicBezTo>
                <a:cubicBezTo>
                  <a:pt x="10650" y="1301"/>
                  <a:pt x="11011" y="1472"/>
                  <a:pt x="11385" y="1472"/>
                </a:cubicBezTo>
                <a:cubicBezTo>
                  <a:pt x="11526" y="1472"/>
                  <a:pt x="11670" y="1448"/>
                  <a:pt x="11809" y="1397"/>
                </a:cubicBezTo>
                <a:cubicBezTo>
                  <a:pt x="11954" y="1345"/>
                  <a:pt x="12089" y="1283"/>
                  <a:pt x="12213" y="1200"/>
                </a:cubicBezTo>
                <a:cubicBezTo>
                  <a:pt x="12296" y="1241"/>
                  <a:pt x="12379" y="1272"/>
                  <a:pt x="12462" y="1303"/>
                </a:cubicBezTo>
                <a:cubicBezTo>
                  <a:pt x="12586" y="1338"/>
                  <a:pt x="12709" y="1355"/>
                  <a:pt x="12828" y="1355"/>
                </a:cubicBezTo>
                <a:cubicBezTo>
                  <a:pt x="13238" y="1355"/>
                  <a:pt x="13602" y="1158"/>
                  <a:pt x="13778" y="837"/>
                </a:cubicBezTo>
                <a:cubicBezTo>
                  <a:pt x="14072" y="1105"/>
                  <a:pt x="14508" y="1252"/>
                  <a:pt x="14917" y="1252"/>
                </a:cubicBezTo>
                <a:cubicBezTo>
                  <a:pt x="15361" y="1252"/>
                  <a:pt x="15772" y="1080"/>
                  <a:pt x="15934" y="702"/>
                </a:cubicBezTo>
                <a:cubicBezTo>
                  <a:pt x="16161" y="849"/>
                  <a:pt x="16424" y="924"/>
                  <a:pt x="16689" y="924"/>
                </a:cubicBezTo>
                <a:cubicBezTo>
                  <a:pt x="16872" y="924"/>
                  <a:pt x="17056" y="888"/>
                  <a:pt x="17229" y="816"/>
                </a:cubicBezTo>
                <a:cubicBezTo>
                  <a:pt x="17603" y="661"/>
                  <a:pt x="17831" y="215"/>
                  <a:pt x="17343" y="18"/>
                </a:cubicBezTo>
                <a:cubicBezTo>
                  <a:pt x="17318" y="8"/>
                  <a:pt x="17294" y="4"/>
                  <a:pt x="17271" y="4"/>
                </a:cubicBezTo>
                <a:cubicBezTo>
                  <a:pt x="17124" y="4"/>
                  <a:pt x="17029" y="186"/>
                  <a:pt x="17074" y="329"/>
                </a:cubicBezTo>
                <a:cubicBezTo>
                  <a:pt x="17043" y="339"/>
                  <a:pt x="17022" y="350"/>
                  <a:pt x="17001" y="371"/>
                </a:cubicBezTo>
                <a:cubicBezTo>
                  <a:pt x="16916" y="417"/>
                  <a:pt x="16819" y="440"/>
                  <a:pt x="16719" y="440"/>
                </a:cubicBezTo>
                <a:cubicBezTo>
                  <a:pt x="16685" y="440"/>
                  <a:pt x="16652" y="438"/>
                  <a:pt x="16618" y="433"/>
                </a:cubicBezTo>
                <a:cubicBezTo>
                  <a:pt x="16359" y="422"/>
                  <a:pt x="16110" y="298"/>
                  <a:pt x="15934" y="101"/>
                </a:cubicBezTo>
                <a:cubicBezTo>
                  <a:pt x="15887" y="54"/>
                  <a:pt x="15829" y="33"/>
                  <a:pt x="15771" y="33"/>
                </a:cubicBezTo>
                <a:cubicBezTo>
                  <a:pt x="15649" y="33"/>
                  <a:pt x="15530" y="126"/>
                  <a:pt x="15530" y="267"/>
                </a:cubicBezTo>
                <a:cubicBezTo>
                  <a:pt x="15544" y="642"/>
                  <a:pt x="15231" y="795"/>
                  <a:pt x="14875" y="795"/>
                </a:cubicBezTo>
                <a:cubicBezTo>
                  <a:pt x="14434" y="795"/>
                  <a:pt x="13927" y="559"/>
                  <a:pt x="13892" y="215"/>
                </a:cubicBezTo>
                <a:cubicBezTo>
                  <a:pt x="13892" y="194"/>
                  <a:pt x="13892" y="184"/>
                  <a:pt x="13882" y="163"/>
                </a:cubicBezTo>
                <a:cubicBezTo>
                  <a:pt x="13863" y="52"/>
                  <a:pt x="13768" y="1"/>
                  <a:pt x="13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4" name="Shape 1154"/>
        <p:cNvGrpSpPr/>
        <p:nvPr/>
      </p:nvGrpSpPr>
      <p:grpSpPr>
        <a:xfrm>
          <a:off x="0" y="0"/>
          <a:ext cx="0" cy="0"/>
          <a:chOff x="0" y="0"/>
          <a:chExt cx="0" cy="0"/>
        </a:xfrm>
      </p:grpSpPr>
      <p:grpSp>
        <p:nvGrpSpPr>
          <p:cNvPr id="1155" name="Google Shape;1155;p42"/>
          <p:cNvGrpSpPr/>
          <p:nvPr/>
        </p:nvGrpSpPr>
        <p:grpSpPr>
          <a:xfrm rot="212102">
            <a:off x="1626341" y="1055264"/>
            <a:ext cx="6274945" cy="3454001"/>
            <a:chOff x="2016900" y="1269275"/>
            <a:chExt cx="6591250" cy="2916825"/>
          </a:xfrm>
        </p:grpSpPr>
        <p:sp>
          <p:nvSpPr>
            <p:cNvPr id="1156" name="Google Shape;1156;p42"/>
            <p:cNvSpPr/>
            <p:nvPr/>
          </p:nvSpPr>
          <p:spPr>
            <a:xfrm>
              <a:off x="2028525" y="1278000"/>
              <a:ext cx="6579625" cy="2908100"/>
            </a:xfrm>
            <a:custGeom>
              <a:rect b="b" l="l" r="r" t="t"/>
              <a:pathLst>
                <a:path extrusionOk="0" h="116324" w="263185">
                  <a:moveTo>
                    <a:pt x="1" y="0"/>
                  </a:moveTo>
                  <a:lnTo>
                    <a:pt x="1" y="116324"/>
                  </a:lnTo>
                  <a:lnTo>
                    <a:pt x="263184" y="116324"/>
                  </a:lnTo>
                  <a:lnTo>
                    <a:pt x="263184" y="0"/>
                  </a:lnTo>
                  <a:close/>
                </a:path>
              </a:pathLst>
            </a:custGeom>
            <a:solidFill>
              <a:srgbClr val="FFFFFF"/>
            </a:solidFill>
            <a:ln>
              <a:noFill/>
            </a:ln>
            <a:effectLst>
              <a:outerShdw blurRad="100013"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2"/>
            <p:cNvSpPr/>
            <p:nvPr/>
          </p:nvSpPr>
          <p:spPr>
            <a:xfrm>
              <a:off x="2016900" y="1730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2"/>
            <p:cNvSpPr/>
            <p:nvPr/>
          </p:nvSpPr>
          <p:spPr>
            <a:xfrm>
              <a:off x="2016900" y="1875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2"/>
            <p:cNvSpPr/>
            <p:nvPr/>
          </p:nvSpPr>
          <p:spPr>
            <a:xfrm>
              <a:off x="2016900" y="21620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2"/>
            <p:cNvSpPr/>
            <p:nvPr/>
          </p:nvSpPr>
          <p:spPr>
            <a:xfrm>
              <a:off x="2016900" y="23074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2"/>
            <p:cNvSpPr/>
            <p:nvPr/>
          </p:nvSpPr>
          <p:spPr>
            <a:xfrm>
              <a:off x="2016900" y="2595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2"/>
            <p:cNvSpPr/>
            <p:nvPr/>
          </p:nvSpPr>
          <p:spPr>
            <a:xfrm>
              <a:off x="2016900" y="27407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2"/>
            <p:cNvSpPr/>
            <p:nvPr/>
          </p:nvSpPr>
          <p:spPr>
            <a:xfrm>
              <a:off x="2016900" y="3027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2"/>
            <p:cNvSpPr/>
            <p:nvPr/>
          </p:nvSpPr>
          <p:spPr>
            <a:xfrm>
              <a:off x="2016900" y="3172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2"/>
            <p:cNvSpPr/>
            <p:nvPr/>
          </p:nvSpPr>
          <p:spPr>
            <a:xfrm>
              <a:off x="2016900" y="34605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2"/>
            <p:cNvSpPr/>
            <p:nvPr/>
          </p:nvSpPr>
          <p:spPr>
            <a:xfrm>
              <a:off x="2016900" y="360592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2"/>
            <p:cNvSpPr/>
            <p:nvPr/>
          </p:nvSpPr>
          <p:spPr>
            <a:xfrm>
              <a:off x="2016900" y="3892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2"/>
            <p:cNvSpPr/>
            <p:nvPr/>
          </p:nvSpPr>
          <p:spPr>
            <a:xfrm>
              <a:off x="2016900" y="403777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2"/>
            <p:cNvSpPr/>
            <p:nvPr/>
          </p:nvSpPr>
          <p:spPr>
            <a:xfrm>
              <a:off x="2892250" y="1269275"/>
              <a:ext cx="25" cy="2916825"/>
            </a:xfrm>
            <a:custGeom>
              <a:rect b="b" l="l" r="r" t="t"/>
              <a:pathLst>
                <a:path extrusionOk="0" fill="none" h="116673" w="1">
                  <a:moveTo>
                    <a:pt x="0" y="0"/>
                  </a:moveTo>
                  <a:lnTo>
                    <a:pt x="0" y="116673"/>
                  </a:lnTo>
                </a:path>
              </a:pathLst>
            </a:custGeom>
            <a:solidFill>
              <a:srgbClr val="E72D53"/>
            </a:solidFill>
            <a:ln cap="flat" cmpd="sng" w="18900">
              <a:solidFill>
                <a:srgbClr val="E72D53"/>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0" name="Google Shape;1170;p42"/>
          <p:cNvGrpSpPr/>
          <p:nvPr/>
        </p:nvGrpSpPr>
        <p:grpSpPr>
          <a:xfrm>
            <a:off x="680747" y="327369"/>
            <a:ext cx="2392546" cy="2015916"/>
            <a:chOff x="799900" y="238125"/>
            <a:chExt cx="5991850" cy="5219875"/>
          </a:xfrm>
        </p:grpSpPr>
        <p:sp>
          <p:nvSpPr>
            <p:cNvPr id="1171" name="Google Shape;1171;p42"/>
            <p:cNvSpPr/>
            <p:nvPr/>
          </p:nvSpPr>
          <p:spPr>
            <a:xfrm>
              <a:off x="799900" y="238125"/>
              <a:ext cx="5991850" cy="5219875"/>
            </a:xfrm>
            <a:custGeom>
              <a:rect b="b" l="l" r="r" t="t"/>
              <a:pathLst>
                <a:path extrusionOk="0" h="208795" w="239674">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rotWithShape="0" algn="bl" dir="3000000" dist="28575">
                <a:srgbClr val="783F04">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2"/>
            <p:cNvSpPr/>
            <p:nvPr/>
          </p:nvSpPr>
          <p:spPr>
            <a:xfrm>
              <a:off x="811700" y="240475"/>
              <a:ext cx="5980050" cy="5217525"/>
            </a:xfrm>
            <a:custGeom>
              <a:rect b="b" l="l" r="r" t="t"/>
              <a:pathLst>
                <a:path extrusionOk="0" h="208701" w="239202">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3" name="Google Shape;1173;p42"/>
          <p:cNvSpPr txBox="1"/>
          <p:nvPr>
            <p:ph type="title"/>
          </p:nvPr>
        </p:nvSpPr>
        <p:spPr>
          <a:xfrm rot="-552922">
            <a:off x="801490" y="418718"/>
            <a:ext cx="2116821" cy="1678562"/>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200">
                <a:solidFill>
                  <a:schemeClr val="accent6"/>
                </a:solidFill>
              </a:rPr>
              <a:t>Third Grade and Fourth Grade Screening</a:t>
            </a:r>
            <a:endParaRPr sz="2200"/>
          </a:p>
        </p:txBody>
      </p:sp>
      <p:sp>
        <p:nvSpPr>
          <p:cNvPr id="1174" name="Google Shape;1174;p42"/>
          <p:cNvSpPr txBox="1"/>
          <p:nvPr>
            <p:ph idx="2" type="body"/>
          </p:nvPr>
        </p:nvSpPr>
        <p:spPr>
          <a:xfrm rot="212802">
            <a:off x="2559450" y="1478425"/>
            <a:ext cx="5247150" cy="3142201"/>
          </a:xfrm>
          <a:prstGeom prst="rect">
            <a:avLst/>
          </a:prstGeom>
        </p:spPr>
        <p:txBody>
          <a:bodyPr anchorCtr="0" anchor="ctr" bIns="91425" lIns="91425" spcFirstLastPara="1" rIns="91425" wrap="square" tIns="91425">
            <a:noAutofit/>
          </a:bodyPr>
          <a:lstStyle/>
          <a:p>
            <a:pPr indent="0" lvl="0" marL="0" rtl="0" algn="l">
              <a:lnSpc>
                <a:spcPct val="80000"/>
              </a:lnSpc>
              <a:spcBef>
                <a:spcPts val="250"/>
              </a:spcBef>
              <a:spcAft>
                <a:spcPts val="0"/>
              </a:spcAft>
              <a:buNone/>
            </a:pPr>
            <a:r>
              <a:t/>
            </a:r>
            <a:endParaRPr sz="2500">
              <a:solidFill>
                <a:srgbClr val="000000"/>
              </a:solidFill>
              <a:latin typeface="Verdana"/>
              <a:ea typeface="Verdana"/>
              <a:cs typeface="Verdana"/>
              <a:sym typeface="Verdana"/>
            </a:endParaRPr>
          </a:p>
          <a:p>
            <a:pPr indent="-210312" lvl="0" marL="265176" rtl="0" algn="l">
              <a:lnSpc>
                <a:spcPct val="80000"/>
              </a:lnSpc>
              <a:spcBef>
                <a:spcPts val="250"/>
              </a:spcBef>
              <a:spcAft>
                <a:spcPts val="0"/>
              </a:spcAft>
              <a:buNone/>
            </a:pPr>
            <a:r>
              <a:t/>
            </a:r>
            <a:endParaRPr sz="780">
              <a:solidFill>
                <a:srgbClr val="242852"/>
              </a:solidFill>
              <a:latin typeface="Arial"/>
              <a:ea typeface="Arial"/>
              <a:cs typeface="Arial"/>
              <a:sym typeface="Arial"/>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All third and fourth grade students will be screened with the CogAT this school year. </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CogAT is a group administered standardized testing of cognitive abilities.</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Based on the results of the CogAT, some students may be asked to take the Iowa Test of Achievement </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These tests help screen for potential gifted identification</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CogAT Testing will take place (add dates when given)</a:t>
            </a:r>
            <a:endParaRPr sz="1500">
              <a:solidFill>
                <a:srgbClr val="242852"/>
              </a:solidFill>
              <a:latin typeface="Open Sans"/>
              <a:ea typeface="Open Sans"/>
              <a:cs typeface="Open Sans"/>
              <a:sym typeface="Open Sans"/>
            </a:endParaRPr>
          </a:p>
          <a:p>
            <a:pPr indent="-284987" lvl="0" marL="265176" rtl="0" algn="l">
              <a:lnSpc>
                <a:spcPct val="80000"/>
              </a:lnSpc>
              <a:spcBef>
                <a:spcPts val="250"/>
              </a:spcBef>
              <a:spcAft>
                <a:spcPts val="0"/>
              </a:spcAft>
              <a:buClr>
                <a:srgbClr val="629DD1"/>
              </a:buClr>
              <a:buSzPts val="1500"/>
              <a:buFont typeface="Open Sans"/>
              <a:buChar char="●"/>
            </a:pPr>
            <a:r>
              <a:rPr lang="en" sz="1500">
                <a:solidFill>
                  <a:srgbClr val="242852"/>
                </a:solidFill>
                <a:latin typeface="Open Sans"/>
                <a:ea typeface="Open Sans"/>
                <a:cs typeface="Open Sans"/>
                <a:sym typeface="Open Sans"/>
              </a:rPr>
              <a:t>Iowa Testing will take place (add dates when given)</a:t>
            </a:r>
            <a:endParaRPr sz="1500">
              <a:solidFill>
                <a:srgbClr val="242852"/>
              </a:solidFill>
              <a:latin typeface="Open Sans"/>
              <a:ea typeface="Open Sans"/>
              <a:cs typeface="Open Sans"/>
              <a:sym typeface="Open Sans"/>
            </a:endParaRPr>
          </a:p>
          <a:p>
            <a:pPr indent="-210312" lvl="0" marL="265176" rtl="0" algn="l">
              <a:lnSpc>
                <a:spcPct val="80000"/>
              </a:lnSpc>
              <a:spcBef>
                <a:spcPts val="250"/>
              </a:spcBef>
              <a:spcAft>
                <a:spcPts val="0"/>
              </a:spcAft>
              <a:buNone/>
            </a:pPr>
            <a:r>
              <a:t/>
            </a:r>
            <a:endParaRPr sz="1700">
              <a:solidFill>
                <a:srgbClr val="242852"/>
              </a:solidFill>
              <a:latin typeface="Open Sans"/>
              <a:ea typeface="Open Sans"/>
              <a:cs typeface="Open Sans"/>
              <a:sym typeface="Open Sans"/>
            </a:endParaRPr>
          </a:p>
          <a:p>
            <a:pPr indent="0" lvl="0" marL="0" rtl="0" algn="l">
              <a:lnSpc>
                <a:spcPct val="80000"/>
              </a:lnSpc>
              <a:spcBef>
                <a:spcPts val="250"/>
              </a:spcBef>
              <a:spcAft>
                <a:spcPts val="0"/>
              </a:spcAft>
              <a:buNone/>
            </a:pPr>
            <a:br>
              <a:rPr b="1" lang="en" sz="2000">
                <a:solidFill>
                  <a:srgbClr val="242852"/>
                </a:solidFill>
                <a:latin typeface="Open Sans"/>
                <a:ea typeface="Open Sans"/>
                <a:cs typeface="Open Sans"/>
                <a:sym typeface="Open Sans"/>
              </a:rPr>
            </a:br>
            <a:endParaRPr sz="2000">
              <a:solidFill>
                <a:srgbClr val="455560"/>
              </a:solidFill>
              <a:latin typeface="Open Sans"/>
              <a:ea typeface="Open Sans"/>
              <a:cs typeface="Open Sans"/>
              <a:sym typeface="Open Sans"/>
            </a:endParaRPr>
          </a:p>
          <a:p>
            <a:pPr indent="0" lvl="0" marL="457200" rtl="0" algn="l">
              <a:spcBef>
                <a:spcPts val="250"/>
              </a:spcBef>
              <a:spcAft>
                <a:spcPts val="0"/>
              </a:spcAft>
              <a:buNone/>
            </a:pPr>
            <a:r>
              <a:t/>
            </a:r>
            <a:endParaRPr sz="1000">
              <a:latin typeface="Open Sans"/>
              <a:ea typeface="Open Sans"/>
              <a:cs typeface="Open Sans"/>
              <a:sym typeface="Open Sans"/>
            </a:endParaRPr>
          </a:p>
        </p:txBody>
      </p:sp>
      <p:sp>
        <p:nvSpPr>
          <p:cNvPr id="1175" name="Google Shape;1175;p42"/>
          <p:cNvSpPr/>
          <p:nvPr/>
        </p:nvSpPr>
        <p:spPr>
          <a:xfrm rot="367556">
            <a:off x="4261470" y="1241793"/>
            <a:ext cx="1529719" cy="98123"/>
          </a:xfrm>
          <a:custGeom>
            <a:rect b="b" l="l" r="r" t="t"/>
            <a:pathLst>
              <a:path extrusionOk="0" h="1818" w="17831">
                <a:moveTo>
                  <a:pt x="13670" y="1"/>
                </a:moveTo>
                <a:cubicBezTo>
                  <a:pt x="13551" y="1"/>
                  <a:pt x="13429" y="78"/>
                  <a:pt x="13447" y="215"/>
                </a:cubicBezTo>
                <a:cubicBezTo>
                  <a:pt x="13447" y="236"/>
                  <a:pt x="13457" y="257"/>
                  <a:pt x="13457" y="277"/>
                </a:cubicBezTo>
                <a:cubicBezTo>
                  <a:pt x="13498" y="599"/>
                  <a:pt x="13167" y="878"/>
                  <a:pt x="12877" y="899"/>
                </a:cubicBezTo>
                <a:cubicBezTo>
                  <a:pt x="12809" y="904"/>
                  <a:pt x="12744" y="907"/>
                  <a:pt x="12680" y="907"/>
                </a:cubicBezTo>
                <a:cubicBezTo>
                  <a:pt x="12615" y="907"/>
                  <a:pt x="12550" y="904"/>
                  <a:pt x="12483" y="899"/>
                </a:cubicBezTo>
                <a:cubicBezTo>
                  <a:pt x="12514" y="847"/>
                  <a:pt x="12524" y="785"/>
                  <a:pt x="12535" y="733"/>
                </a:cubicBezTo>
                <a:cubicBezTo>
                  <a:pt x="12565" y="480"/>
                  <a:pt x="12368" y="267"/>
                  <a:pt x="12117" y="267"/>
                </a:cubicBezTo>
                <a:cubicBezTo>
                  <a:pt x="12111" y="267"/>
                  <a:pt x="12105" y="267"/>
                  <a:pt x="12099" y="267"/>
                </a:cubicBezTo>
                <a:cubicBezTo>
                  <a:pt x="11892" y="288"/>
                  <a:pt x="11747" y="495"/>
                  <a:pt x="11799" y="702"/>
                </a:cubicBezTo>
                <a:cubicBezTo>
                  <a:pt x="11809" y="775"/>
                  <a:pt x="11830" y="847"/>
                  <a:pt x="11871" y="909"/>
                </a:cubicBezTo>
                <a:cubicBezTo>
                  <a:pt x="11830" y="920"/>
                  <a:pt x="11788" y="920"/>
                  <a:pt x="11737" y="941"/>
                </a:cubicBezTo>
                <a:cubicBezTo>
                  <a:pt x="11620" y="970"/>
                  <a:pt x="11494" y="987"/>
                  <a:pt x="11372" y="987"/>
                </a:cubicBezTo>
                <a:cubicBezTo>
                  <a:pt x="11105" y="987"/>
                  <a:pt x="10852" y="905"/>
                  <a:pt x="10731" y="692"/>
                </a:cubicBezTo>
                <a:cubicBezTo>
                  <a:pt x="10835" y="505"/>
                  <a:pt x="10814" y="298"/>
                  <a:pt x="10534" y="80"/>
                </a:cubicBezTo>
                <a:cubicBezTo>
                  <a:pt x="10503" y="56"/>
                  <a:pt x="10469" y="45"/>
                  <a:pt x="10435" y="45"/>
                </a:cubicBezTo>
                <a:cubicBezTo>
                  <a:pt x="10326" y="45"/>
                  <a:pt x="10221" y="158"/>
                  <a:pt x="10213" y="277"/>
                </a:cubicBezTo>
                <a:cubicBezTo>
                  <a:pt x="10203" y="381"/>
                  <a:pt x="10213" y="485"/>
                  <a:pt x="10234" y="588"/>
                </a:cubicBezTo>
                <a:cubicBezTo>
                  <a:pt x="10026" y="754"/>
                  <a:pt x="9467" y="941"/>
                  <a:pt x="9384" y="951"/>
                </a:cubicBezTo>
                <a:cubicBezTo>
                  <a:pt x="9370" y="953"/>
                  <a:pt x="9342" y="954"/>
                  <a:pt x="9303" y="954"/>
                </a:cubicBezTo>
                <a:cubicBezTo>
                  <a:pt x="9115" y="954"/>
                  <a:pt x="8683" y="926"/>
                  <a:pt x="8451" y="806"/>
                </a:cubicBezTo>
                <a:cubicBezTo>
                  <a:pt x="8513" y="609"/>
                  <a:pt x="8493" y="391"/>
                  <a:pt x="8379" y="215"/>
                </a:cubicBezTo>
                <a:cubicBezTo>
                  <a:pt x="8337" y="148"/>
                  <a:pt x="8267" y="114"/>
                  <a:pt x="8197" y="114"/>
                </a:cubicBezTo>
                <a:cubicBezTo>
                  <a:pt x="8127" y="114"/>
                  <a:pt x="8057" y="148"/>
                  <a:pt x="8016" y="215"/>
                </a:cubicBezTo>
                <a:cubicBezTo>
                  <a:pt x="7819" y="474"/>
                  <a:pt x="7809" y="681"/>
                  <a:pt x="7912" y="847"/>
                </a:cubicBezTo>
                <a:cubicBezTo>
                  <a:pt x="7663" y="1055"/>
                  <a:pt x="7176" y="1127"/>
                  <a:pt x="7021" y="1137"/>
                </a:cubicBezTo>
                <a:cubicBezTo>
                  <a:pt x="6995" y="1139"/>
                  <a:pt x="6970" y="1140"/>
                  <a:pt x="6944" y="1140"/>
                </a:cubicBezTo>
                <a:cubicBezTo>
                  <a:pt x="6824" y="1140"/>
                  <a:pt x="6705" y="1122"/>
                  <a:pt x="6586" y="1096"/>
                </a:cubicBezTo>
                <a:cubicBezTo>
                  <a:pt x="6441" y="1096"/>
                  <a:pt x="6295" y="1034"/>
                  <a:pt x="6202" y="909"/>
                </a:cubicBezTo>
                <a:cubicBezTo>
                  <a:pt x="6275" y="764"/>
                  <a:pt x="6316" y="609"/>
                  <a:pt x="6327" y="453"/>
                </a:cubicBezTo>
                <a:cubicBezTo>
                  <a:pt x="6327" y="350"/>
                  <a:pt x="6233" y="257"/>
                  <a:pt x="6119" y="257"/>
                </a:cubicBezTo>
                <a:cubicBezTo>
                  <a:pt x="6103" y="255"/>
                  <a:pt x="6088" y="254"/>
                  <a:pt x="6072" y="254"/>
                </a:cubicBezTo>
                <a:cubicBezTo>
                  <a:pt x="5793" y="254"/>
                  <a:pt x="5573" y="511"/>
                  <a:pt x="5622" y="795"/>
                </a:cubicBezTo>
                <a:cubicBezTo>
                  <a:pt x="5622" y="858"/>
                  <a:pt x="5642" y="909"/>
                  <a:pt x="5663" y="961"/>
                </a:cubicBezTo>
                <a:cubicBezTo>
                  <a:pt x="5518" y="1096"/>
                  <a:pt x="5332" y="1179"/>
                  <a:pt x="5135" y="1200"/>
                </a:cubicBezTo>
                <a:cubicBezTo>
                  <a:pt x="5070" y="1217"/>
                  <a:pt x="5003" y="1225"/>
                  <a:pt x="4936" y="1225"/>
                </a:cubicBezTo>
                <a:cubicBezTo>
                  <a:pt x="4843" y="1225"/>
                  <a:pt x="4748" y="1209"/>
                  <a:pt x="4658" y="1179"/>
                </a:cubicBezTo>
                <a:cubicBezTo>
                  <a:pt x="4337" y="1127"/>
                  <a:pt x="4192" y="930"/>
                  <a:pt x="4202" y="588"/>
                </a:cubicBezTo>
                <a:cubicBezTo>
                  <a:pt x="4233" y="505"/>
                  <a:pt x="4274" y="422"/>
                  <a:pt x="4306" y="339"/>
                </a:cubicBezTo>
                <a:cubicBezTo>
                  <a:pt x="4338" y="200"/>
                  <a:pt x="4228" y="86"/>
                  <a:pt x="4104" y="86"/>
                </a:cubicBezTo>
                <a:cubicBezTo>
                  <a:pt x="4071" y="86"/>
                  <a:pt x="4037" y="94"/>
                  <a:pt x="4005" y="111"/>
                </a:cubicBezTo>
                <a:cubicBezTo>
                  <a:pt x="3808" y="236"/>
                  <a:pt x="3684" y="464"/>
                  <a:pt x="3694" y="692"/>
                </a:cubicBezTo>
                <a:cubicBezTo>
                  <a:pt x="3632" y="806"/>
                  <a:pt x="3549" y="909"/>
                  <a:pt x="3456" y="1003"/>
                </a:cubicBezTo>
                <a:cubicBezTo>
                  <a:pt x="3328" y="1114"/>
                  <a:pt x="3124" y="1177"/>
                  <a:pt x="2935" y="1177"/>
                </a:cubicBezTo>
                <a:cubicBezTo>
                  <a:pt x="2665" y="1177"/>
                  <a:pt x="2427" y="1048"/>
                  <a:pt x="2481" y="744"/>
                </a:cubicBezTo>
                <a:cubicBezTo>
                  <a:pt x="2492" y="702"/>
                  <a:pt x="2502" y="661"/>
                  <a:pt x="2513" y="609"/>
                </a:cubicBezTo>
                <a:cubicBezTo>
                  <a:pt x="2538" y="471"/>
                  <a:pt x="2426" y="382"/>
                  <a:pt x="2315" y="382"/>
                </a:cubicBezTo>
                <a:cubicBezTo>
                  <a:pt x="2243" y="382"/>
                  <a:pt x="2172" y="420"/>
                  <a:pt x="2139" y="505"/>
                </a:cubicBezTo>
                <a:cubicBezTo>
                  <a:pt x="2119" y="567"/>
                  <a:pt x="2108" y="619"/>
                  <a:pt x="2098" y="681"/>
                </a:cubicBezTo>
                <a:cubicBezTo>
                  <a:pt x="2036" y="889"/>
                  <a:pt x="1901" y="1075"/>
                  <a:pt x="1725" y="1210"/>
                </a:cubicBezTo>
                <a:cubicBezTo>
                  <a:pt x="1621" y="1303"/>
                  <a:pt x="1497" y="1365"/>
                  <a:pt x="1362" y="1407"/>
                </a:cubicBezTo>
                <a:cubicBezTo>
                  <a:pt x="1285" y="1433"/>
                  <a:pt x="1219" y="1447"/>
                  <a:pt x="1163" y="1447"/>
                </a:cubicBezTo>
                <a:cubicBezTo>
                  <a:pt x="934" y="1447"/>
                  <a:pt x="887" y="1223"/>
                  <a:pt x="1020" y="764"/>
                </a:cubicBezTo>
                <a:lnTo>
                  <a:pt x="1020" y="764"/>
                </a:lnTo>
                <a:cubicBezTo>
                  <a:pt x="1029" y="773"/>
                  <a:pt x="1039" y="777"/>
                  <a:pt x="1049" y="777"/>
                </a:cubicBezTo>
                <a:cubicBezTo>
                  <a:pt x="1074" y="777"/>
                  <a:pt x="1094" y="753"/>
                  <a:pt x="1072" y="723"/>
                </a:cubicBezTo>
                <a:cubicBezTo>
                  <a:pt x="960" y="553"/>
                  <a:pt x="827" y="483"/>
                  <a:pt x="700" y="483"/>
                </a:cubicBezTo>
                <a:cubicBezTo>
                  <a:pt x="324" y="483"/>
                  <a:pt x="1" y="1095"/>
                  <a:pt x="419" y="1521"/>
                </a:cubicBezTo>
                <a:cubicBezTo>
                  <a:pt x="624" y="1730"/>
                  <a:pt x="863" y="1817"/>
                  <a:pt x="1106" y="1817"/>
                </a:cubicBezTo>
                <a:cubicBezTo>
                  <a:pt x="1514" y="1817"/>
                  <a:pt x="1932" y="1569"/>
                  <a:pt x="2212" y="1231"/>
                </a:cubicBezTo>
                <a:cubicBezTo>
                  <a:pt x="2347" y="1448"/>
                  <a:pt x="2575" y="1583"/>
                  <a:pt x="2834" y="1614"/>
                </a:cubicBezTo>
                <a:cubicBezTo>
                  <a:pt x="2876" y="1619"/>
                  <a:pt x="2918" y="1622"/>
                  <a:pt x="2959" y="1622"/>
                </a:cubicBezTo>
                <a:cubicBezTo>
                  <a:pt x="3344" y="1622"/>
                  <a:pt x="3645" y="1407"/>
                  <a:pt x="3870" y="1117"/>
                </a:cubicBezTo>
                <a:cubicBezTo>
                  <a:pt x="4046" y="1334"/>
                  <a:pt x="4285" y="1490"/>
                  <a:pt x="4544" y="1573"/>
                </a:cubicBezTo>
                <a:cubicBezTo>
                  <a:pt x="4687" y="1617"/>
                  <a:pt x="4832" y="1639"/>
                  <a:pt x="4976" y="1639"/>
                </a:cubicBezTo>
                <a:cubicBezTo>
                  <a:pt x="5333" y="1639"/>
                  <a:pt x="5680" y="1506"/>
                  <a:pt x="5953" y="1262"/>
                </a:cubicBezTo>
                <a:cubicBezTo>
                  <a:pt x="6171" y="1397"/>
                  <a:pt x="6409" y="1479"/>
                  <a:pt x="6669" y="1521"/>
                </a:cubicBezTo>
                <a:cubicBezTo>
                  <a:pt x="6743" y="1534"/>
                  <a:pt x="6827" y="1540"/>
                  <a:pt x="6917" y="1540"/>
                </a:cubicBezTo>
                <a:cubicBezTo>
                  <a:pt x="7338" y="1540"/>
                  <a:pt x="7888" y="1400"/>
                  <a:pt x="8213" y="1127"/>
                </a:cubicBezTo>
                <a:cubicBezTo>
                  <a:pt x="8549" y="1304"/>
                  <a:pt x="8927" y="1389"/>
                  <a:pt x="9309" y="1389"/>
                </a:cubicBezTo>
                <a:cubicBezTo>
                  <a:pt x="9351" y="1389"/>
                  <a:pt x="9393" y="1388"/>
                  <a:pt x="9436" y="1386"/>
                </a:cubicBezTo>
                <a:cubicBezTo>
                  <a:pt x="9788" y="1324"/>
                  <a:pt x="10120" y="1189"/>
                  <a:pt x="10410" y="992"/>
                </a:cubicBezTo>
                <a:cubicBezTo>
                  <a:pt x="10650" y="1301"/>
                  <a:pt x="11011" y="1472"/>
                  <a:pt x="11385" y="1472"/>
                </a:cubicBezTo>
                <a:cubicBezTo>
                  <a:pt x="11526" y="1472"/>
                  <a:pt x="11670" y="1448"/>
                  <a:pt x="11809" y="1397"/>
                </a:cubicBezTo>
                <a:cubicBezTo>
                  <a:pt x="11954" y="1345"/>
                  <a:pt x="12089" y="1283"/>
                  <a:pt x="12213" y="1200"/>
                </a:cubicBezTo>
                <a:cubicBezTo>
                  <a:pt x="12296" y="1241"/>
                  <a:pt x="12379" y="1272"/>
                  <a:pt x="12462" y="1303"/>
                </a:cubicBezTo>
                <a:cubicBezTo>
                  <a:pt x="12586" y="1338"/>
                  <a:pt x="12709" y="1355"/>
                  <a:pt x="12828" y="1355"/>
                </a:cubicBezTo>
                <a:cubicBezTo>
                  <a:pt x="13238" y="1355"/>
                  <a:pt x="13602" y="1158"/>
                  <a:pt x="13778" y="837"/>
                </a:cubicBezTo>
                <a:cubicBezTo>
                  <a:pt x="14072" y="1105"/>
                  <a:pt x="14508" y="1252"/>
                  <a:pt x="14917" y="1252"/>
                </a:cubicBezTo>
                <a:cubicBezTo>
                  <a:pt x="15361" y="1252"/>
                  <a:pt x="15772" y="1080"/>
                  <a:pt x="15934" y="702"/>
                </a:cubicBezTo>
                <a:cubicBezTo>
                  <a:pt x="16161" y="849"/>
                  <a:pt x="16424" y="924"/>
                  <a:pt x="16689" y="924"/>
                </a:cubicBezTo>
                <a:cubicBezTo>
                  <a:pt x="16872" y="924"/>
                  <a:pt x="17056" y="888"/>
                  <a:pt x="17229" y="816"/>
                </a:cubicBezTo>
                <a:cubicBezTo>
                  <a:pt x="17603" y="661"/>
                  <a:pt x="17831" y="215"/>
                  <a:pt x="17343" y="18"/>
                </a:cubicBezTo>
                <a:cubicBezTo>
                  <a:pt x="17318" y="8"/>
                  <a:pt x="17294" y="4"/>
                  <a:pt x="17271" y="4"/>
                </a:cubicBezTo>
                <a:cubicBezTo>
                  <a:pt x="17124" y="4"/>
                  <a:pt x="17029" y="186"/>
                  <a:pt x="17074" y="329"/>
                </a:cubicBezTo>
                <a:cubicBezTo>
                  <a:pt x="17043" y="339"/>
                  <a:pt x="17022" y="350"/>
                  <a:pt x="17001" y="371"/>
                </a:cubicBezTo>
                <a:cubicBezTo>
                  <a:pt x="16916" y="417"/>
                  <a:pt x="16819" y="440"/>
                  <a:pt x="16719" y="440"/>
                </a:cubicBezTo>
                <a:cubicBezTo>
                  <a:pt x="16685" y="440"/>
                  <a:pt x="16652" y="438"/>
                  <a:pt x="16618" y="433"/>
                </a:cubicBezTo>
                <a:cubicBezTo>
                  <a:pt x="16359" y="422"/>
                  <a:pt x="16110" y="298"/>
                  <a:pt x="15934" y="101"/>
                </a:cubicBezTo>
                <a:cubicBezTo>
                  <a:pt x="15887" y="54"/>
                  <a:pt x="15829" y="33"/>
                  <a:pt x="15771" y="33"/>
                </a:cubicBezTo>
                <a:cubicBezTo>
                  <a:pt x="15649" y="33"/>
                  <a:pt x="15530" y="126"/>
                  <a:pt x="15530" y="267"/>
                </a:cubicBezTo>
                <a:cubicBezTo>
                  <a:pt x="15544" y="642"/>
                  <a:pt x="15231" y="795"/>
                  <a:pt x="14875" y="795"/>
                </a:cubicBezTo>
                <a:cubicBezTo>
                  <a:pt x="14434" y="795"/>
                  <a:pt x="13927" y="559"/>
                  <a:pt x="13892" y="215"/>
                </a:cubicBezTo>
                <a:cubicBezTo>
                  <a:pt x="13892" y="194"/>
                  <a:pt x="13892" y="184"/>
                  <a:pt x="13882" y="163"/>
                </a:cubicBezTo>
                <a:cubicBezTo>
                  <a:pt x="13863" y="52"/>
                  <a:pt x="13768" y="1"/>
                  <a:pt x="13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grpSp>
        <p:nvGrpSpPr>
          <p:cNvPr id="1180" name="Google Shape;1180;p43"/>
          <p:cNvGrpSpPr/>
          <p:nvPr/>
        </p:nvGrpSpPr>
        <p:grpSpPr>
          <a:xfrm rot="212102">
            <a:off x="1626341" y="1055264"/>
            <a:ext cx="6274945" cy="3454001"/>
            <a:chOff x="2016900" y="1269275"/>
            <a:chExt cx="6591250" cy="2916825"/>
          </a:xfrm>
        </p:grpSpPr>
        <p:sp>
          <p:nvSpPr>
            <p:cNvPr id="1181" name="Google Shape;1181;p43"/>
            <p:cNvSpPr/>
            <p:nvPr/>
          </p:nvSpPr>
          <p:spPr>
            <a:xfrm>
              <a:off x="2028525" y="1278000"/>
              <a:ext cx="6579625" cy="2908100"/>
            </a:xfrm>
            <a:custGeom>
              <a:rect b="b" l="l" r="r" t="t"/>
              <a:pathLst>
                <a:path extrusionOk="0" h="116324" w="263185">
                  <a:moveTo>
                    <a:pt x="1" y="0"/>
                  </a:moveTo>
                  <a:lnTo>
                    <a:pt x="1" y="116324"/>
                  </a:lnTo>
                  <a:lnTo>
                    <a:pt x="263184" y="116324"/>
                  </a:lnTo>
                  <a:lnTo>
                    <a:pt x="263184" y="0"/>
                  </a:lnTo>
                  <a:close/>
                </a:path>
              </a:pathLst>
            </a:custGeom>
            <a:solidFill>
              <a:srgbClr val="FFFFFF"/>
            </a:solidFill>
            <a:ln>
              <a:noFill/>
            </a:ln>
            <a:effectLst>
              <a:outerShdw blurRad="100013"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3"/>
            <p:cNvSpPr/>
            <p:nvPr/>
          </p:nvSpPr>
          <p:spPr>
            <a:xfrm>
              <a:off x="2016900" y="1730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3"/>
            <p:cNvSpPr/>
            <p:nvPr/>
          </p:nvSpPr>
          <p:spPr>
            <a:xfrm>
              <a:off x="2016900" y="1875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3"/>
            <p:cNvSpPr/>
            <p:nvPr/>
          </p:nvSpPr>
          <p:spPr>
            <a:xfrm>
              <a:off x="2016900" y="21620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3"/>
            <p:cNvSpPr/>
            <p:nvPr/>
          </p:nvSpPr>
          <p:spPr>
            <a:xfrm>
              <a:off x="2016900" y="23074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3"/>
            <p:cNvSpPr/>
            <p:nvPr/>
          </p:nvSpPr>
          <p:spPr>
            <a:xfrm>
              <a:off x="2016900" y="2595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3"/>
            <p:cNvSpPr/>
            <p:nvPr/>
          </p:nvSpPr>
          <p:spPr>
            <a:xfrm>
              <a:off x="2016900" y="27407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3"/>
            <p:cNvSpPr/>
            <p:nvPr/>
          </p:nvSpPr>
          <p:spPr>
            <a:xfrm>
              <a:off x="2016900" y="30272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3"/>
            <p:cNvSpPr/>
            <p:nvPr/>
          </p:nvSpPr>
          <p:spPr>
            <a:xfrm>
              <a:off x="2016900" y="31726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3"/>
            <p:cNvSpPr/>
            <p:nvPr/>
          </p:nvSpPr>
          <p:spPr>
            <a:xfrm>
              <a:off x="2016900" y="346050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3"/>
            <p:cNvSpPr/>
            <p:nvPr/>
          </p:nvSpPr>
          <p:spPr>
            <a:xfrm>
              <a:off x="2016900" y="360592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3"/>
            <p:cNvSpPr/>
            <p:nvPr/>
          </p:nvSpPr>
          <p:spPr>
            <a:xfrm>
              <a:off x="2016900" y="3892350"/>
              <a:ext cx="6591250" cy="25"/>
            </a:xfrm>
            <a:custGeom>
              <a:rect b="b" l="l" r="r" t="t"/>
              <a:pathLst>
                <a:path extrusionOk="0" fill="none" h="1" w="263650">
                  <a:moveTo>
                    <a:pt x="1" y="1"/>
                  </a:moveTo>
                  <a:lnTo>
                    <a:pt x="263649" y="1"/>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3"/>
            <p:cNvSpPr/>
            <p:nvPr/>
          </p:nvSpPr>
          <p:spPr>
            <a:xfrm>
              <a:off x="2016900" y="4037775"/>
              <a:ext cx="6591250" cy="25"/>
            </a:xfrm>
            <a:custGeom>
              <a:rect b="b" l="l" r="r" t="t"/>
              <a:pathLst>
                <a:path extrusionOk="0" fill="none" h="1" w="263650">
                  <a:moveTo>
                    <a:pt x="1" y="0"/>
                  </a:moveTo>
                  <a:lnTo>
                    <a:pt x="263649" y="0"/>
                  </a:lnTo>
                </a:path>
              </a:pathLst>
            </a:custGeom>
            <a:solidFill>
              <a:srgbClr val="A1DAF8"/>
            </a:solidFill>
            <a:ln cap="flat" cmpd="sng" w="9525">
              <a:solidFill>
                <a:srgbClr val="D1EAF7"/>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3"/>
            <p:cNvSpPr/>
            <p:nvPr/>
          </p:nvSpPr>
          <p:spPr>
            <a:xfrm>
              <a:off x="2892250" y="1269275"/>
              <a:ext cx="25" cy="2916825"/>
            </a:xfrm>
            <a:custGeom>
              <a:rect b="b" l="l" r="r" t="t"/>
              <a:pathLst>
                <a:path extrusionOk="0" fill="none" h="116673" w="1">
                  <a:moveTo>
                    <a:pt x="0" y="0"/>
                  </a:moveTo>
                  <a:lnTo>
                    <a:pt x="0" y="116673"/>
                  </a:lnTo>
                </a:path>
              </a:pathLst>
            </a:custGeom>
            <a:solidFill>
              <a:srgbClr val="E72D53"/>
            </a:solidFill>
            <a:ln cap="flat" cmpd="sng" w="18900">
              <a:solidFill>
                <a:srgbClr val="E72D53"/>
              </a:solidFill>
              <a:prstDash val="solid"/>
              <a:miter lim="5816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5" name="Google Shape;1195;p43"/>
          <p:cNvGrpSpPr/>
          <p:nvPr/>
        </p:nvGrpSpPr>
        <p:grpSpPr>
          <a:xfrm>
            <a:off x="680747" y="327369"/>
            <a:ext cx="2392546" cy="2015916"/>
            <a:chOff x="799900" y="238125"/>
            <a:chExt cx="5991850" cy="5219875"/>
          </a:xfrm>
        </p:grpSpPr>
        <p:sp>
          <p:nvSpPr>
            <p:cNvPr id="1196" name="Google Shape;1196;p43"/>
            <p:cNvSpPr/>
            <p:nvPr/>
          </p:nvSpPr>
          <p:spPr>
            <a:xfrm>
              <a:off x="799900" y="238125"/>
              <a:ext cx="5991850" cy="5219875"/>
            </a:xfrm>
            <a:custGeom>
              <a:rect b="b" l="l" r="r" t="t"/>
              <a:pathLst>
                <a:path extrusionOk="0" h="208795" w="239674">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rotWithShape="0" algn="bl" dir="3000000" dist="28575">
                <a:srgbClr val="783F04">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3"/>
            <p:cNvSpPr/>
            <p:nvPr/>
          </p:nvSpPr>
          <p:spPr>
            <a:xfrm>
              <a:off x="811700" y="240475"/>
              <a:ext cx="5980050" cy="5217525"/>
            </a:xfrm>
            <a:custGeom>
              <a:rect b="b" l="l" r="r" t="t"/>
              <a:pathLst>
                <a:path extrusionOk="0" h="208701" w="239202">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8" name="Google Shape;1198;p43"/>
          <p:cNvSpPr txBox="1"/>
          <p:nvPr>
            <p:ph type="title"/>
          </p:nvPr>
        </p:nvSpPr>
        <p:spPr>
          <a:xfrm rot="-552922">
            <a:off x="786640" y="419912"/>
            <a:ext cx="2116821" cy="149376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6"/>
                </a:solidFill>
              </a:rPr>
              <a:t>4-12 AIG, AG, IG Services</a:t>
            </a:r>
            <a:endParaRPr/>
          </a:p>
        </p:txBody>
      </p:sp>
      <p:sp>
        <p:nvSpPr>
          <p:cNvPr id="1199" name="Google Shape;1199;p43"/>
          <p:cNvSpPr txBox="1"/>
          <p:nvPr>
            <p:ph idx="2" type="body"/>
          </p:nvPr>
        </p:nvSpPr>
        <p:spPr>
          <a:xfrm rot="212778">
            <a:off x="2851440" y="1641850"/>
            <a:ext cx="4355340" cy="2780301"/>
          </a:xfrm>
          <a:prstGeom prst="rect">
            <a:avLst/>
          </a:prstGeom>
        </p:spPr>
        <p:txBody>
          <a:bodyPr anchorCtr="0" anchor="ctr" bIns="91425" lIns="91425" spcFirstLastPara="1" rIns="91425" wrap="square" tIns="91425">
            <a:noAutofit/>
          </a:bodyPr>
          <a:lstStyle/>
          <a:p>
            <a:pPr indent="-195833" lvl="2" marL="786384" rtl="0" algn="l">
              <a:lnSpc>
                <a:spcPct val="80000"/>
              </a:lnSpc>
              <a:spcBef>
                <a:spcPts val="250"/>
              </a:spcBef>
              <a:spcAft>
                <a:spcPts val="0"/>
              </a:spcAft>
              <a:buClr>
                <a:srgbClr val="0C86FF"/>
              </a:buClr>
              <a:buSzPts val="1640"/>
              <a:buFont typeface="Open Sans"/>
              <a:buChar char="⚫"/>
            </a:pPr>
            <a:r>
              <a:rPr lang="en" sz="1640">
                <a:solidFill>
                  <a:srgbClr val="242852"/>
                </a:solidFill>
                <a:latin typeface="Open Sans"/>
                <a:ea typeface="Open Sans"/>
                <a:cs typeface="Open Sans"/>
                <a:sym typeface="Open Sans"/>
              </a:rPr>
              <a:t>Differentiated Instructional Units</a:t>
            </a:r>
            <a:endParaRPr sz="1640">
              <a:solidFill>
                <a:srgbClr val="242852"/>
              </a:solidFill>
              <a:latin typeface="Open Sans"/>
              <a:ea typeface="Open Sans"/>
              <a:cs typeface="Open Sans"/>
              <a:sym typeface="Open Sans"/>
            </a:endParaRPr>
          </a:p>
          <a:p>
            <a:pPr indent="0" lvl="0" marL="914400" rtl="0" algn="l">
              <a:lnSpc>
                <a:spcPct val="80000"/>
              </a:lnSpc>
              <a:spcBef>
                <a:spcPts val="250"/>
              </a:spcBef>
              <a:spcAft>
                <a:spcPts val="0"/>
              </a:spcAft>
              <a:buNone/>
            </a:pPr>
            <a:r>
              <a:t/>
            </a:r>
            <a:endParaRPr sz="1640">
              <a:solidFill>
                <a:srgbClr val="242852"/>
              </a:solidFill>
              <a:latin typeface="Open Sans"/>
              <a:ea typeface="Open Sans"/>
              <a:cs typeface="Open Sans"/>
              <a:sym typeface="Open Sans"/>
            </a:endParaRPr>
          </a:p>
          <a:p>
            <a:pPr indent="-195833" lvl="2" marL="786384" rtl="0" algn="l">
              <a:lnSpc>
                <a:spcPct val="80000"/>
              </a:lnSpc>
              <a:spcBef>
                <a:spcPts val="250"/>
              </a:spcBef>
              <a:spcAft>
                <a:spcPts val="0"/>
              </a:spcAft>
              <a:buClr>
                <a:srgbClr val="0C86FF"/>
              </a:buClr>
              <a:buSzPts val="1640"/>
              <a:buFont typeface="Open Sans"/>
              <a:buChar char="⚫"/>
            </a:pPr>
            <a:r>
              <a:rPr lang="en" sz="1640">
                <a:solidFill>
                  <a:srgbClr val="242852"/>
                </a:solidFill>
                <a:latin typeface="Open Sans"/>
                <a:ea typeface="Open Sans"/>
                <a:cs typeface="Open Sans"/>
                <a:sym typeface="Open Sans"/>
              </a:rPr>
              <a:t>In-Class Flexible Grouping</a:t>
            </a:r>
            <a:endParaRPr sz="1640">
              <a:solidFill>
                <a:srgbClr val="242852"/>
              </a:solidFill>
              <a:latin typeface="Open Sans"/>
              <a:ea typeface="Open Sans"/>
              <a:cs typeface="Open Sans"/>
              <a:sym typeface="Open Sans"/>
            </a:endParaRPr>
          </a:p>
          <a:p>
            <a:pPr indent="0" lvl="0" marL="914400" rtl="0" algn="l">
              <a:lnSpc>
                <a:spcPct val="80000"/>
              </a:lnSpc>
              <a:spcBef>
                <a:spcPts val="250"/>
              </a:spcBef>
              <a:spcAft>
                <a:spcPts val="0"/>
              </a:spcAft>
              <a:buNone/>
            </a:pPr>
            <a:r>
              <a:t/>
            </a:r>
            <a:endParaRPr sz="1640">
              <a:solidFill>
                <a:srgbClr val="242852"/>
              </a:solidFill>
              <a:latin typeface="Open Sans"/>
              <a:ea typeface="Open Sans"/>
              <a:cs typeface="Open Sans"/>
              <a:sym typeface="Open Sans"/>
            </a:endParaRPr>
          </a:p>
          <a:p>
            <a:pPr indent="-195833" lvl="2" marL="786384" rtl="0" algn="l">
              <a:lnSpc>
                <a:spcPct val="80000"/>
              </a:lnSpc>
              <a:spcBef>
                <a:spcPts val="250"/>
              </a:spcBef>
              <a:spcAft>
                <a:spcPts val="0"/>
              </a:spcAft>
              <a:buClr>
                <a:srgbClr val="0C86FF"/>
              </a:buClr>
              <a:buSzPts val="1640"/>
              <a:buFont typeface="Open Sans"/>
              <a:buChar char="⚫"/>
            </a:pPr>
            <a:r>
              <a:rPr lang="en" sz="1640">
                <a:solidFill>
                  <a:srgbClr val="242852"/>
                </a:solidFill>
                <a:latin typeface="Open Sans"/>
                <a:ea typeface="Open Sans"/>
                <a:cs typeface="Open Sans"/>
                <a:sym typeface="Open Sans"/>
              </a:rPr>
              <a:t>Cluster Grouping</a:t>
            </a:r>
            <a:endParaRPr sz="1640">
              <a:solidFill>
                <a:srgbClr val="242852"/>
              </a:solidFill>
              <a:latin typeface="Open Sans"/>
              <a:ea typeface="Open Sans"/>
              <a:cs typeface="Open Sans"/>
              <a:sym typeface="Open Sans"/>
            </a:endParaRPr>
          </a:p>
          <a:p>
            <a:pPr indent="0" lvl="0" marL="914400" rtl="0" algn="l">
              <a:lnSpc>
                <a:spcPct val="80000"/>
              </a:lnSpc>
              <a:spcBef>
                <a:spcPts val="250"/>
              </a:spcBef>
              <a:spcAft>
                <a:spcPts val="0"/>
              </a:spcAft>
              <a:buNone/>
            </a:pPr>
            <a:r>
              <a:t/>
            </a:r>
            <a:endParaRPr sz="1640">
              <a:solidFill>
                <a:srgbClr val="242852"/>
              </a:solidFill>
              <a:latin typeface="Open Sans"/>
              <a:ea typeface="Open Sans"/>
              <a:cs typeface="Open Sans"/>
              <a:sym typeface="Open Sans"/>
            </a:endParaRPr>
          </a:p>
          <a:p>
            <a:pPr indent="-195833" lvl="2" marL="786384" rtl="0" algn="l">
              <a:lnSpc>
                <a:spcPct val="80000"/>
              </a:lnSpc>
              <a:spcBef>
                <a:spcPts val="250"/>
              </a:spcBef>
              <a:spcAft>
                <a:spcPts val="0"/>
              </a:spcAft>
              <a:buClr>
                <a:srgbClr val="0C86FF"/>
              </a:buClr>
              <a:buSzPts val="1640"/>
              <a:buFont typeface="Open Sans"/>
              <a:buChar char="⚫"/>
            </a:pPr>
            <a:r>
              <a:rPr lang="en" sz="1640">
                <a:solidFill>
                  <a:srgbClr val="242852"/>
                </a:solidFill>
                <a:latin typeface="Open Sans"/>
                <a:ea typeface="Open Sans"/>
                <a:cs typeface="Open Sans"/>
                <a:sym typeface="Open Sans"/>
              </a:rPr>
              <a:t>Pull Out Services</a:t>
            </a:r>
            <a:endParaRPr sz="1640">
              <a:solidFill>
                <a:srgbClr val="242852"/>
              </a:solidFill>
              <a:latin typeface="Open Sans"/>
              <a:ea typeface="Open Sans"/>
              <a:cs typeface="Open Sans"/>
              <a:sym typeface="Open Sans"/>
            </a:endParaRPr>
          </a:p>
          <a:p>
            <a:pPr indent="0" lvl="0" marL="914400" rtl="0" algn="l">
              <a:lnSpc>
                <a:spcPct val="80000"/>
              </a:lnSpc>
              <a:spcBef>
                <a:spcPts val="250"/>
              </a:spcBef>
              <a:spcAft>
                <a:spcPts val="0"/>
              </a:spcAft>
              <a:buNone/>
            </a:pPr>
            <a:r>
              <a:t/>
            </a:r>
            <a:endParaRPr sz="1640">
              <a:solidFill>
                <a:srgbClr val="242852"/>
              </a:solidFill>
              <a:latin typeface="Open Sans"/>
              <a:ea typeface="Open Sans"/>
              <a:cs typeface="Open Sans"/>
              <a:sym typeface="Open Sans"/>
            </a:endParaRPr>
          </a:p>
          <a:p>
            <a:pPr indent="-195833" lvl="2" marL="786384" rtl="0" algn="l">
              <a:lnSpc>
                <a:spcPct val="80000"/>
              </a:lnSpc>
              <a:spcBef>
                <a:spcPts val="250"/>
              </a:spcBef>
              <a:spcAft>
                <a:spcPts val="0"/>
              </a:spcAft>
              <a:buClr>
                <a:srgbClr val="0C86FF"/>
              </a:buClr>
              <a:buSzPts val="1640"/>
              <a:buFont typeface="Open Sans"/>
              <a:buChar char="⚫"/>
            </a:pPr>
            <a:r>
              <a:rPr lang="en" sz="1640">
                <a:solidFill>
                  <a:srgbClr val="000000"/>
                </a:solidFill>
                <a:latin typeface="Open Sans"/>
                <a:ea typeface="Open Sans"/>
                <a:cs typeface="Open Sans"/>
                <a:sym typeface="Open Sans"/>
              </a:rPr>
              <a:t>Talent Development</a:t>
            </a:r>
            <a:endParaRPr sz="1640">
              <a:solidFill>
                <a:srgbClr val="000000"/>
              </a:solidFill>
              <a:latin typeface="Open Sans"/>
              <a:ea typeface="Open Sans"/>
              <a:cs typeface="Open Sans"/>
              <a:sym typeface="Open Sans"/>
            </a:endParaRPr>
          </a:p>
          <a:p>
            <a:pPr indent="0" lvl="0" marL="0" rtl="0" algn="l">
              <a:lnSpc>
                <a:spcPct val="80000"/>
              </a:lnSpc>
              <a:spcBef>
                <a:spcPts val="250"/>
              </a:spcBef>
              <a:spcAft>
                <a:spcPts val="0"/>
              </a:spcAft>
              <a:buNone/>
            </a:pPr>
            <a:r>
              <a:t/>
            </a:r>
            <a:endParaRPr sz="1640">
              <a:solidFill>
                <a:srgbClr val="000000"/>
              </a:solidFill>
              <a:latin typeface="Open Sans"/>
              <a:ea typeface="Open Sans"/>
              <a:cs typeface="Open Sans"/>
              <a:sym typeface="Open Sans"/>
            </a:endParaRPr>
          </a:p>
          <a:p>
            <a:pPr indent="0" lvl="0" marL="0" rtl="0" algn="l">
              <a:lnSpc>
                <a:spcPct val="80000"/>
              </a:lnSpc>
              <a:spcBef>
                <a:spcPts val="250"/>
              </a:spcBef>
              <a:spcAft>
                <a:spcPts val="0"/>
              </a:spcAft>
              <a:buNone/>
            </a:pPr>
            <a:r>
              <a:rPr lang="en" sz="1640">
                <a:solidFill>
                  <a:srgbClr val="000000"/>
                </a:solidFill>
                <a:latin typeface="Open Sans"/>
                <a:ea typeface="Open Sans"/>
                <a:cs typeface="Open Sans"/>
                <a:sym typeface="Open Sans"/>
              </a:rPr>
              <a:t>High School Students self-select advanced courses.</a:t>
            </a:r>
            <a:endParaRPr sz="1640">
              <a:solidFill>
                <a:srgbClr val="000000"/>
              </a:solidFill>
              <a:latin typeface="Open Sans"/>
              <a:ea typeface="Open Sans"/>
              <a:cs typeface="Open Sans"/>
              <a:sym typeface="Open Sans"/>
            </a:endParaRPr>
          </a:p>
        </p:txBody>
      </p:sp>
      <p:sp>
        <p:nvSpPr>
          <p:cNvPr id="1200" name="Google Shape;1200;p43"/>
          <p:cNvSpPr/>
          <p:nvPr/>
        </p:nvSpPr>
        <p:spPr>
          <a:xfrm rot="367556">
            <a:off x="4478945" y="1390068"/>
            <a:ext cx="1529719" cy="98123"/>
          </a:xfrm>
          <a:custGeom>
            <a:rect b="b" l="l" r="r" t="t"/>
            <a:pathLst>
              <a:path extrusionOk="0" h="1818" w="17831">
                <a:moveTo>
                  <a:pt x="13670" y="1"/>
                </a:moveTo>
                <a:cubicBezTo>
                  <a:pt x="13551" y="1"/>
                  <a:pt x="13429" y="78"/>
                  <a:pt x="13447" y="215"/>
                </a:cubicBezTo>
                <a:cubicBezTo>
                  <a:pt x="13447" y="236"/>
                  <a:pt x="13457" y="257"/>
                  <a:pt x="13457" y="277"/>
                </a:cubicBezTo>
                <a:cubicBezTo>
                  <a:pt x="13498" y="599"/>
                  <a:pt x="13167" y="878"/>
                  <a:pt x="12877" y="899"/>
                </a:cubicBezTo>
                <a:cubicBezTo>
                  <a:pt x="12809" y="904"/>
                  <a:pt x="12744" y="907"/>
                  <a:pt x="12680" y="907"/>
                </a:cubicBezTo>
                <a:cubicBezTo>
                  <a:pt x="12615" y="907"/>
                  <a:pt x="12550" y="904"/>
                  <a:pt x="12483" y="899"/>
                </a:cubicBezTo>
                <a:cubicBezTo>
                  <a:pt x="12514" y="847"/>
                  <a:pt x="12524" y="785"/>
                  <a:pt x="12535" y="733"/>
                </a:cubicBezTo>
                <a:cubicBezTo>
                  <a:pt x="12565" y="480"/>
                  <a:pt x="12368" y="267"/>
                  <a:pt x="12117" y="267"/>
                </a:cubicBezTo>
                <a:cubicBezTo>
                  <a:pt x="12111" y="267"/>
                  <a:pt x="12105" y="267"/>
                  <a:pt x="12099" y="267"/>
                </a:cubicBezTo>
                <a:cubicBezTo>
                  <a:pt x="11892" y="288"/>
                  <a:pt x="11747" y="495"/>
                  <a:pt x="11799" y="702"/>
                </a:cubicBezTo>
                <a:cubicBezTo>
                  <a:pt x="11809" y="775"/>
                  <a:pt x="11830" y="847"/>
                  <a:pt x="11871" y="909"/>
                </a:cubicBezTo>
                <a:cubicBezTo>
                  <a:pt x="11830" y="920"/>
                  <a:pt x="11788" y="920"/>
                  <a:pt x="11737" y="941"/>
                </a:cubicBezTo>
                <a:cubicBezTo>
                  <a:pt x="11620" y="970"/>
                  <a:pt x="11494" y="987"/>
                  <a:pt x="11372" y="987"/>
                </a:cubicBezTo>
                <a:cubicBezTo>
                  <a:pt x="11105" y="987"/>
                  <a:pt x="10852" y="905"/>
                  <a:pt x="10731" y="692"/>
                </a:cubicBezTo>
                <a:cubicBezTo>
                  <a:pt x="10835" y="505"/>
                  <a:pt x="10814" y="298"/>
                  <a:pt x="10534" y="80"/>
                </a:cubicBezTo>
                <a:cubicBezTo>
                  <a:pt x="10503" y="56"/>
                  <a:pt x="10469" y="45"/>
                  <a:pt x="10435" y="45"/>
                </a:cubicBezTo>
                <a:cubicBezTo>
                  <a:pt x="10326" y="45"/>
                  <a:pt x="10221" y="158"/>
                  <a:pt x="10213" y="277"/>
                </a:cubicBezTo>
                <a:cubicBezTo>
                  <a:pt x="10203" y="381"/>
                  <a:pt x="10213" y="485"/>
                  <a:pt x="10234" y="588"/>
                </a:cubicBezTo>
                <a:cubicBezTo>
                  <a:pt x="10026" y="754"/>
                  <a:pt x="9467" y="941"/>
                  <a:pt x="9384" y="951"/>
                </a:cubicBezTo>
                <a:cubicBezTo>
                  <a:pt x="9370" y="953"/>
                  <a:pt x="9342" y="954"/>
                  <a:pt x="9303" y="954"/>
                </a:cubicBezTo>
                <a:cubicBezTo>
                  <a:pt x="9115" y="954"/>
                  <a:pt x="8683" y="926"/>
                  <a:pt x="8451" y="806"/>
                </a:cubicBezTo>
                <a:cubicBezTo>
                  <a:pt x="8513" y="609"/>
                  <a:pt x="8493" y="391"/>
                  <a:pt x="8379" y="215"/>
                </a:cubicBezTo>
                <a:cubicBezTo>
                  <a:pt x="8337" y="148"/>
                  <a:pt x="8267" y="114"/>
                  <a:pt x="8197" y="114"/>
                </a:cubicBezTo>
                <a:cubicBezTo>
                  <a:pt x="8127" y="114"/>
                  <a:pt x="8057" y="148"/>
                  <a:pt x="8016" y="215"/>
                </a:cubicBezTo>
                <a:cubicBezTo>
                  <a:pt x="7819" y="474"/>
                  <a:pt x="7809" y="681"/>
                  <a:pt x="7912" y="847"/>
                </a:cubicBezTo>
                <a:cubicBezTo>
                  <a:pt x="7663" y="1055"/>
                  <a:pt x="7176" y="1127"/>
                  <a:pt x="7021" y="1137"/>
                </a:cubicBezTo>
                <a:cubicBezTo>
                  <a:pt x="6995" y="1139"/>
                  <a:pt x="6970" y="1140"/>
                  <a:pt x="6944" y="1140"/>
                </a:cubicBezTo>
                <a:cubicBezTo>
                  <a:pt x="6824" y="1140"/>
                  <a:pt x="6705" y="1122"/>
                  <a:pt x="6586" y="1096"/>
                </a:cubicBezTo>
                <a:cubicBezTo>
                  <a:pt x="6441" y="1096"/>
                  <a:pt x="6295" y="1034"/>
                  <a:pt x="6202" y="909"/>
                </a:cubicBezTo>
                <a:cubicBezTo>
                  <a:pt x="6275" y="764"/>
                  <a:pt x="6316" y="609"/>
                  <a:pt x="6327" y="453"/>
                </a:cubicBezTo>
                <a:cubicBezTo>
                  <a:pt x="6327" y="350"/>
                  <a:pt x="6233" y="257"/>
                  <a:pt x="6119" y="257"/>
                </a:cubicBezTo>
                <a:cubicBezTo>
                  <a:pt x="6103" y="255"/>
                  <a:pt x="6088" y="254"/>
                  <a:pt x="6072" y="254"/>
                </a:cubicBezTo>
                <a:cubicBezTo>
                  <a:pt x="5793" y="254"/>
                  <a:pt x="5573" y="511"/>
                  <a:pt x="5622" y="795"/>
                </a:cubicBezTo>
                <a:cubicBezTo>
                  <a:pt x="5622" y="858"/>
                  <a:pt x="5642" y="909"/>
                  <a:pt x="5663" y="961"/>
                </a:cubicBezTo>
                <a:cubicBezTo>
                  <a:pt x="5518" y="1096"/>
                  <a:pt x="5332" y="1179"/>
                  <a:pt x="5135" y="1200"/>
                </a:cubicBezTo>
                <a:cubicBezTo>
                  <a:pt x="5070" y="1217"/>
                  <a:pt x="5003" y="1225"/>
                  <a:pt x="4936" y="1225"/>
                </a:cubicBezTo>
                <a:cubicBezTo>
                  <a:pt x="4843" y="1225"/>
                  <a:pt x="4748" y="1209"/>
                  <a:pt x="4658" y="1179"/>
                </a:cubicBezTo>
                <a:cubicBezTo>
                  <a:pt x="4337" y="1127"/>
                  <a:pt x="4192" y="930"/>
                  <a:pt x="4202" y="588"/>
                </a:cubicBezTo>
                <a:cubicBezTo>
                  <a:pt x="4233" y="505"/>
                  <a:pt x="4274" y="422"/>
                  <a:pt x="4306" y="339"/>
                </a:cubicBezTo>
                <a:cubicBezTo>
                  <a:pt x="4338" y="200"/>
                  <a:pt x="4228" y="86"/>
                  <a:pt x="4104" y="86"/>
                </a:cubicBezTo>
                <a:cubicBezTo>
                  <a:pt x="4071" y="86"/>
                  <a:pt x="4037" y="94"/>
                  <a:pt x="4005" y="111"/>
                </a:cubicBezTo>
                <a:cubicBezTo>
                  <a:pt x="3808" y="236"/>
                  <a:pt x="3684" y="464"/>
                  <a:pt x="3694" y="692"/>
                </a:cubicBezTo>
                <a:cubicBezTo>
                  <a:pt x="3632" y="806"/>
                  <a:pt x="3549" y="909"/>
                  <a:pt x="3456" y="1003"/>
                </a:cubicBezTo>
                <a:cubicBezTo>
                  <a:pt x="3328" y="1114"/>
                  <a:pt x="3124" y="1177"/>
                  <a:pt x="2935" y="1177"/>
                </a:cubicBezTo>
                <a:cubicBezTo>
                  <a:pt x="2665" y="1177"/>
                  <a:pt x="2427" y="1048"/>
                  <a:pt x="2481" y="744"/>
                </a:cubicBezTo>
                <a:cubicBezTo>
                  <a:pt x="2492" y="702"/>
                  <a:pt x="2502" y="661"/>
                  <a:pt x="2513" y="609"/>
                </a:cubicBezTo>
                <a:cubicBezTo>
                  <a:pt x="2538" y="471"/>
                  <a:pt x="2426" y="382"/>
                  <a:pt x="2315" y="382"/>
                </a:cubicBezTo>
                <a:cubicBezTo>
                  <a:pt x="2243" y="382"/>
                  <a:pt x="2172" y="420"/>
                  <a:pt x="2139" y="505"/>
                </a:cubicBezTo>
                <a:cubicBezTo>
                  <a:pt x="2119" y="567"/>
                  <a:pt x="2108" y="619"/>
                  <a:pt x="2098" y="681"/>
                </a:cubicBezTo>
                <a:cubicBezTo>
                  <a:pt x="2036" y="889"/>
                  <a:pt x="1901" y="1075"/>
                  <a:pt x="1725" y="1210"/>
                </a:cubicBezTo>
                <a:cubicBezTo>
                  <a:pt x="1621" y="1303"/>
                  <a:pt x="1497" y="1365"/>
                  <a:pt x="1362" y="1407"/>
                </a:cubicBezTo>
                <a:cubicBezTo>
                  <a:pt x="1285" y="1433"/>
                  <a:pt x="1219" y="1447"/>
                  <a:pt x="1163" y="1447"/>
                </a:cubicBezTo>
                <a:cubicBezTo>
                  <a:pt x="934" y="1447"/>
                  <a:pt x="887" y="1223"/>
                  <a:pt x="1020" y="764"/>
                </a:cubicBezTo>
                <a:lnTo>
                  <a:pt x="1020" y="764"/>
                </a:lnTo>
                <a:cubicBezTo>
                  <a:pt x="1029" y="773"/>
                  <a:pt x="1039" y="777"/>
                  <a:pt x="1049" y="777"/>
                </a:cubicBezTo>
                <a:cubicBezTo>
                  <a:pt x="1074" y="777"/>
                  <a:pt x="1094" y="753"/>
                  <a:pt x="1072" y="723"/>
                </a:cubicBezTo>
                <a:cubicBezTo>
                  <a:pt x="960" y="553"/>
                  <a:pt x="827" y="483"/>
                  <a:pt x="700" y="483"/>
                </a:cubicBezTo>
                <a:cubicBezTo>
                  <a:pt x="324" y="483"/>
                  <a:pt x="1" y="1095"/>
                  <a:pt x="419" y="1521"/>
                </a:cubicBezTo>
                <a:cubicBezTo>
                  <a:pt x="624" y="1730"/>
                  <a:pt x="863" y="1817"/>
                  <a:pt x="1106" y="1817"/>
                </a:cubicBezTo>
                <a:cubicBezTo>
                  <a:pt x="1514" y="1817"/>
                  <a:pt x="1932" y="1569"/>
                  <a:pt x="2212" y="1231"/>
                </a:cubicBezTo>
                <a:cubicBezTo>
                  <a:pt x="2347" y="1448"/>
                  <a:pt x="2575" y="1583"/>
                  <a:pt x="2834" y="1614"/>
                </a:cubicBezTo>
                <a:cubicBezTo>
                  <a:pt x="2876" y="1619"/>
                  <a:pt x="2918" y="1622"/>
                  <a:pt x="2959" y="1622"/>
                </a:cubicBezTo>
                <a:cubicBezTo>
                  <a:pt x="3344" y="1622"/>
                  <a:pt x="3645" y="1407"/>
                  <a:pt x="3870" y="1117"/>
                </a:cubicBezTo>
                <a:cubicBezTo>
                  <a:pt x="4046" y="1334"/>
                  <a:pt x="4285" y="1490"/>
                  <a:pt x="4544" y="1573"/>
                </a:cubicBezTo>
                <a:cubicBezTo>
                  <a:pt x="4687" y="1617"/>
                  <a:pt x="4832" y="1639"/>
                  <a:pt x="4976" y="1639"/>
                </a:cubicBezTo>
                <a:cubicBezTo>
                  <a:pt x="5333" y="1639"/>
                  <a:pt x="5680" y="1506"/>
                  <a:pt x="5953" y="1262"/>
                </a:cubicBezTo>
                <a:cubicBezTo>
                  <a:pt x="6171" y="1397"/>
                  <a:pt x="6409" y="1479"/>
                  <a:pt x="6669" y="1521"/>
                </a:cubicBezTo>
                <a:cubicBezTo>
                  <a:pt x="6743" y="1534"/>
                  <a:pt x="6827" y="1540"/>
                  <a:pt x="6917" y="1540"/>
                </a:cubicBezTo>
                <a:cubicBezTo>
                  <a:pt x="7338" y="1540"/>
                  <a:pt x="7888" y="1400"/>
                  <a:pt x="8213" y="1127"/>
                </a:cubicBezTo>
                <a:cubicBezTo>
                  <a:pt x="8549" y="1304"/>
                  <a:pt x="8927" y="1389"/>
                  <a:pt x="9309" y="1389"/>
                </a:cubicBezTo>
                <a:cubicBezTo>
                  <a:pt x="9351" y="1389"/>
                  <a:pt x="9393" y="1388"/>
                  <a:pt x="9436" y="1386"/>
                </a:cubicBezTo>
                <a:cubicBezTo>
                  <a:pt x="9788" y="1324"/>
                  <a:pt x="10120" y="1189"/>
                  <a:pt x="10410" y="992"/>
                </a:cubicBezTo>
                <a:cubicBezTo>
                  <a:pt x="10650" y="1301"/>
                  <a:pt x="11011" y="1472"/>
                  <a:pt x="11385" y="1472"/>
                </a:cubicBezTo>
                <a:cubicBezTo>
                  <a:pt x="11526" y="1472"/>
                  <a:pt x="11670" y="1448"/>
                  <a:pt x="11809" y="1397"/>
                </a:cubicBezTo>
                <a:cubicBezTo>
                  <a:pt x="11954" y="1345"/>
                  <a:pt x="12089" y="1283"/>
                  <a:pt x="12213" y="1200"/>
                </a:cubicBezTo>
                <a:cubicBezTo>
                  <a:pt x="12296" y="1241"/>
                  <a:pt x="12379" y="1272"/>
                  <a:pt x="12462" y="1303"/>
                </a:cubicBezTo>
                <a:cubicBezTo>
                  <a:pt x="12586" y="1338"/>
                  <a:pt x="12709" y="1355"/>
                  <a:pt x="12828" y="1355"/>
                </a:cubicBezTo>
                <a:cubicBezTo>
                  <a:pt x="13238" y="1355"/>
                  <a:pt x="13602" y="1158"/>
                  <a:pt x="13778" y="837"/>
                </a:cubicBezTo>
                <a:cubicBezTo>
                  <a:pt x="14072" y="1105"/>
                  <a:pt x="14508" y="1252"/>
                  <a:pt x="14917" y="1252"/>
                </a:cubicBezTo>
                <a:cubicBezTo>
                  <a:pt x="15361" y="1252"/>
                  <a:pt x="15772" y="1080"/>
                  <a:pt x="15934" y="702"/>
                </a:cubicBezTo>
                <a:cubicBezTo>
                  <a:pt x="16161" y="849"/>
                  <a:pt x="16424" y="924"/>
                  <a:pt x="16689" y="924"/>
                </a:cubicBezTo>
                <a:cubicBezTo>
                  <a:pt x="16872" y="924"/>
                  <a:pt x="17056" y="888"/>
                  <a:pt x="17229" y="816"/>
                </a:cubicBezTo>
                <a:cubicBezTo>
                  <a:pt x="17603" y="661"/>
                  <a:pt x="17831" y="215"/>
                  <a:pt x="17343" y="18"/>
                </a:cubicBezTo>
                <a:cubicBezTo>
                  <a:pt x="17318" y="8"/>
                  <a:pt x="17294" y="4"/>
                  <a:pt x="17271" y="4"/>
                </a:cubicBezTo>
                <a:cubicBezTo>
                  <a:pt x="17124" y="4"/>
                  <a:pt x="17029" y="186"/>
                  <a:pt x="17074" y="329"/>
                </a:cubicBezTo>
                <a:cubicBezTo>
                  <a:pt x="17043" y="339"/>
                  <a:pt x="17022" y="350"/>
                  <a:pt x="17001" y="371"/>
                </a:cubicBezTo>
                <a:cubicBezTo>
                  <a:pt x="16916" y="417"/>
                  <a:pt x="16819" y="440"/>
                  <a:pt x="16719" y="440"/>
                </a:cubicBezTo>
                <a:cubicBezTo>
                  <a:pt x="16685" y="440"/>
                  <a:pt x="16652" y="438"/>
                  <a:pt x="16618" y="433"/>
                </a:cubicBezTo>
                <a:cubicBezTo>
                  <a:pt x="16359" y="422"/>
                  <a:pt x="16110" y="298"/>
                  <a:pt x="15934" y="101"/>
                </a:cubicBezTo>
                <a:cubicBezTo>
                  <a:pt x="15887" y="54"/>
                  <a:pt x="15829" y="33"/>
                  <a:pt x="15771" y="33"/>
                </a:cubicBezTo>
                <a:cubicBezTo>
                  <a:pt x="15649" y="33"/>
                  <a:pt x="15530" y="126"/>
                  <a:pt x="15530" y="267"/>
                </a:cubicBezTo>
                <a:cubicBezTo>
                  <a:pt x="15544" y="642"/>
                  <a:pt x="15231" y="795"/>
                  <a:pt x="14875" y="795"/>
                </a:cubicBezTo>
                <a:cubicBezTo>
                  <a:pt x="14434" y="795"/>
                  <a:pt x="13927" y="559"/>
                  <a:pt x="13892" y="215"/>
                </a:cubicBezTo>
                <a:cubicBezTo>
                  <a:pt x="13892" y="194"/>
                  <a:pt x="13892" y="184"/>
                  <a:pt x="13882" y="163"/>
                </a:cubicBezTo>
                <a:cubicBezTo>
                  <a:pt x="13863" y="52"/>
                  <a:pt x="13768" y="1"/>
                  <a:pt x="136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4" name="Shape 1204"/>
        <p:cNvGrpSpPr/>
        <p:nvPr/>
      </p:nvGrpSpPr>
      <p:grpSpPr>
        <a:xfrm>
          <a:off x="0" y="0"/>
          <a:ext cx="0" cy="0"/>
          <a:chOff x="0" y="0"/>
          <a:chExt cx="0" cy="0"/>
        </a:xfrm>
      </p:grpSpPr>
      <p:sp>
        <p:nvSpPr>
          <p:cNvPr id="1205" name="Google Shape;1205;p44"/>
          <p:cNvSpPr txBox="1"/>
          <p:nvPr>
            <p:ph type="ctrTitle"/>
          </p:nvPr>
        </p:nvSpPr>
        <p:spPr>
          <a:xfrm rot="162489">
            <a:off x="3535386" y="1274087"/>
            <a:ext cx="3466772" cy="1673775"/>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DEP and DCP</a:t>
            </a:r>
            <a:endParaRPr sz="3700"/>
          </a:p>
        </p:txBody>
      </p:sp>
      <p:sp>
        <p:nvSpPr>
          <p:cNvPr id="1206" name="Google Shape;1206;p44"/>
          <p:cNvSpPr txBox="1"/>
          <p:nvPr>
            <p:ph idx="2" type="title"/>
          </p:nvPr>
        </p:nvSpPr>
        <p:spPr>
          <a:xfrm rot="-532199">
            <a:off x="2066030" y="1940967"/>
            <a:ext cx="1192663" cy="920009"/>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45"/>
          <p:cNvSpPr txBox="1"/>
          <p:nvPr>
            <p:ph type="ctrTitle"/>
          </p:nvPr>
        </p:nvSpPr>
        <p:spPr>
          <a:xfrm rot="162489">
            <a:off x="3535386" y="1274087"/>
            <a:ext cx="3466772" cy="1673775"/>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Talent</a:t>
            </a:r>
            <a:endParaRPr sz="3700"/>
          </a:p>
          <a:p>
            <a:pPr indent="0" lvl="0" marL="0" rtl="0" algn="ctr">
              <a:spcBef>
                <a:spcPts val="0"/>
              </a:spcBef>
              <a:spcAft>
                <a:spcPts val="0"/>
              </a:spcAft>
              <a:buNone/>
            </a:pPr>
            <a:r>
              <a:rPr lang="en" sz="3700"/>
              <a:t>Development</a:t>
            </a:r>
            <a:endParaRPr sz="3700"/>
          </a:p>
        </p:txBody>
      </p:sp>
      <p:sp>
        <p:nvSpPr>
          <p:cNvPr id="1212" name="Google Shape;1212;p45"/>
          <p:cNvSpPr txBox="1"/>
          <p:nvPr>
            <p:ph idx="2" type="title"/>
          </p:nvPr>
        </p:nvSpPr>
        <p:spPr>
          <a:xfrm rot="-532199">
            <a:off x="2066030" y="1940967"/>
            <a:ext cx="1192663" cy="920009"/>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6" name="Shape 1216"/>
        <p:cNvGrpSpPr/>
        <p:nvPr/>
      </p:nvGrpSpPr>
      <p:grpSpPr>
        <a:xfrm>
          <a:off x="0" y="0"/>
          <a:ext cx="0" cy="0"/>
          <a:chOff x="0" y="0"/>
          <a:chExt cx="0" cy="0"/>
        </a:xfrm>
      </p:grpSpPr>
      <p:sp>
        <p:nvSpPr>
          <p:cNvPr id="1217" name="Google Shape;1217;p46"/>
          <p:cNvSpPr txBox="1"/>
          <p:nvPr>
            <p:ph idx="4" type="title"/>
          </p:nvPr>
        </p:nvSpPr>
        <p:spPr>
          <a:xfrm>
            <a:off x="964550" y="425211"/>
            <a:ext cx="73533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Talent Development</a:t>
            </a:r>
            <a:endParaRPr/>
          </a:p>
        </p:txBody>
      </p:sp>
      <p:sp>
        <p:nvSpPr>
          <p:cNvPr id="1218" name="Google Shape;1218;p46"/>
          <p:cNvSpPr txBox="1"/>
          <p:nvPr>
            <p:ph idx="2" type="ctrTitle"/>
          </p:nvPr>
        </p:nvSpPr>
        <p:spPr>
          <a:xfrm flipH="1">
            <a:off x="1762349" y="1651550"/>
            <a:ext cx="2199000" cy="45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Nomination</a:t>
            </a:r>
            <a:endParaRPr/>
          </a:p>
        </p:txBody>
      </p:sp>
      <p:sp>
        <p:nvSpPr>
          <p:cNvPr id="1219" name="Google Shape;1219;p46"/>
          <p:cNvSpPr txBox="1"/>
          <p:nvPr>
            <p:ph idx="3" type="subTitle"/>
          </p:nvPr>
        </p:nvSpPr>
        <p:spPr>
          <a:xfrm flipH="1">
            <a:off x="1907350" y="2255575"/>
            <a:ext cx="2289600" cy="99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No student can be nominated for Talent Development</a:t>
            </a:r>
            <a:endParaRPr sz="1700"/>
          </a:p>
        </p:txBody>
      </p:sp>
      <p:sp>
        <p:nvSpPr>
          <p:cNvPr id="1220" name="Google Shape;1220;p46"/>
          <p:cNvSpPr txBox="1"/>
          <p:nvPr>
            <p:ph type="ctrTitle"/>
          </p:nvPr>
        </p:nvSpPr>
        <p:spPr>
          <a:xfrm flipH="1">
            <a:off x="4616350" y="1651550"/>
            <a:ext cx="2747400" cy="456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Referred Students</a:t>
            </a:r>
            <a:endParaRPr/>
          </a:p>
        </p:txBody>
      </p:sp>
      <p:sp>
        <p:nvSpPr>
          <p:cNvPr id="1221" name="Google Shape;1221;p46"/>
          <p:cNvSpPr txBox="1"/>
          <p:nvPr>
            <p:ph idx="1" type="subTitle"/>
          </p:nvPr>
        </p:nvSpPr>
        <p:spPr>
          <a:xfrm flipH="1">
            <a:off x="4823375" y="2255575"/>
            <a:ext cx="3323400" cy="227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Talent Development students are defined as being high performing students that show potential for AIG identification. They must have enough data to be referred for an evaluation for AIG identification. However, they do not qualify for the AIG program.</a:t>
            </a:r>
            <a:endParaRPr sz="1700"/>
          </a:p>
        </p:txBody>
      </p:sp>
      <p:sp>
        <p:nvSpPr>
          <p:cNvPr id="1222" name="Google Shape;1222;p46"/>
          <p:cNvSpPr/>
          <p:nvPr/>
        </p:nvSpPr>
        <p:spPr>
          <a:xfrm>
            <a:off x="5849664" y="2244203"/>
            <a:ext cx="675471" cy="114029"/>
          </a:xfrm>
          <a:custGeom>
            <a:rect b="b" l="l" r="r" t="t"/>
            <a:pathLst>
              <a:path extrusionOk="0" h="1559" w="9235">
                <a:moveTo>
                  <a:pt x="3415" y="0"/>
                </a:moveTo>
                <a:cubicBezTo>
                  <a:pt x="3194" y="0"/>
                  <a:pt x="3106" y="161"/>
                  <a:pt x="2985" y="338"/>
                </a:cubicBezTo>
                <a:cubicBezTo>
                  <a:pt x="2892" y="462"/>
                  <a:pt x="2819" y="639"/>
                  <a:pt x="2695" y="722"/>
                </a:cubicBezTo>
                <a:cubicBezTo>
                  <a:pt x="2528" y="811"/>
                  <a:pt x="2343" y="856"/>
                  <a:pt x="2159" y="856"/>
                </a:cubicBezTo>
                <a:cubicBezTo>
                  <a:pt x="2024" y="856"/>
                  <a:pt x="1889" y="832"/>
                  <a:pt x="1762" y="784"/>
                </a:cubicBezTo>
                <a:cubicBezTo>
                  <a:pt x="1545" y="680"/>
                  <a:pt x="1368" y="525"/>
                  <a:pt x="1140" y="431"/>
                </a:cubicBezTo>
                <a:cubicBezTo>
                  <a:pt x="1001" y="380"/>
                  <a:pt x="876" y="357"/>
                  <a:pt x="763" y="357"/>
                </a:cubicBezTo>
                <a:cubicBezTo>
                  <a:pt x="238" y="357"/>
                  <a:pt x="1" y="868"/>
                  <a:pt x="52" y="1457"/>
                </a:cubicBezTo>
                <a:cubicBezTo>
                  <a:pt x="57" y="1525"/>
                  <a:pt x="109" y="1558"/>
                  <a:pt x="161" y="1558"/>
                </a:cubicBezTo>
                <a:cubicBezTo>
                  <a:pt x="213" y="1558"/>
                  <a:pt x="265" y="1525"/>
                  <a:pt x="270" y="1457"/>
                </a:cubicBezTo>
                <a:cubicBezTo>
                  <a:pt x="278" y="1040"/>
                  <a:pt x="442" y="703"/>
                  <a:pt x="790" y="703"/>
                </a:cubicBezTo>
                <a:cubicBezTo>
                  <a:pt x="891" y="703"/>
                  <a:pt x="1008" y="731"/>
                  <a:pt x="1140" y="794"/>
                </a:cubicBezTo>
                <a:cubicBezTo>
                  <a:pt x="1348" y="898"/>
                  <a:pt x="1524" y="1064"/>
                  <a:pt x="1731" y="1167"/>
                </a:cubicBezTo>
                <a:cubicBezTo>
                  <a:pt x="1891" y="1258"/>
                  <a:pt x="2075" y="1306"/>
                  <a:pt x="2260" y="1306"/>
                </a:cubicBezTo>
                <a:cubicBezTo>
                  <a:pt x="2350" y="1306"/>
                  <a:pt x="2441" y="1295"/>
                  <a:pt x="2529" y="1271"/>
                </a:cubicBezTo>
                <a:cubicBezTo>
                  <a:pt x="2913" y="1136"/>
                  <a:pt x="2985" y="836"/>
                  <a:pt x="3244" y="587"/>
                </a:cubicBezTo>
                <a:lnTo>
                  <a:pt x="3338" y="431"/>
                </a:lnTo>
                <a:cubicBezTo>
                  <a:pt x="3373" y="422"/>
                  <a:pt x="3409" y="417"/>
                  <a:pt x="3446" y="417"/>
                </a:cubicBezTo>
                <a:cubicBezTo>
                  <a:pt x="3570" y="417"/>
                  <a:pt x="3695" y="470"/>
                  <a:pt x="3783" y="566"/>
                </a:cubicBezTo>
                <a:cubicBezTo>
                  <a:pt x="3970" y="659"/>
                  <a:pt x="4156" y="753"/>
                  <a:pt x="4353" y="836"/>
                </a:cubicBezTo>
                <a:cubicBezTo>
                  <a:pt x="4527" y="890"/>
                  <a:pt x="4707" y="919"/>
                  <a:pt x="4887" y="919"/>
                </a:cubicBezTo>
                <a:cubicBezTo>
                  <a:pt x="5049" y="919"/>
                  <a:pt x="5211" y="895"/>
                  <a:pt x="5369" y="846"/>
                </a:cubicBezTo>
                <a:cubicBezTo>
                  <a:pt x="5555" y="773"/>
                  <a:pt x="5711" y="608"/>
                  <a:pt x="5887" y="545"/>
                </a:cubicBezTo>
                <a:cubicBezTo>
                  <a:pt x="6021" y="502"/>
                  <a:pt x="6124" y="483"/>
                  <a:pt x="6207" y="483"/>
                </a:cubicBezTo>
                <a:cubicBezTo>
                  <a:pt x="6517" y="483"/>
                  <a:pt x="6541" y="745"/>
                  <a:pt x="6778" y="950"/>
                </a:cubicBezTo>
                <a:cubicBezTo>
                  <a:pt x="6901" y="1072"/>
                  <a:pt x="7069" y="1143"/>
                  <a:pt x="7243" y="1143"/>
                </a:cubicBezTo>
                <a:cubicBezTo>
                  <a:pt x="7274" y="1143"/>
                  <a:pt x="7306" y="1141"/>
                  <a:pt x="7338" y="1136"/>
                </a:cubicBezTo>
                <a:cubicBezTo>
                  <a:pt x="7566" y="1105"/>
                  <a:pt x="7784" y="950"/>
                  <a:pt x="7991" y="877"/>
                </a:cubicBezTo>
                <a:cubicBezTo>
                  <a:pt x="8182" y="817"/>
                  <a:pt x="8370" y="802"/>
                  <a:pt x="8558" y="802"/>
                </a:cubicBezTo>
                <a:cubicBezTo>
                  <a:pt x="8696" y="802"/>
                  <a:pt x="8835" y="810"/>
                  <a:pt x="8976" y="815"/>
                </a:cubicBezTo>
                <a:cubicBezTo>
                  <a:pt x="8985" y="816"/>
                  <a:pt x="8995" y="817"/>
                  <a:pt x="9004" y="817"/>
                </a:cubicBezTo>
                <a:cubicBezTo>
                  <a:pt x="9197" y="817"/>
                  <a:pt x="9235" y="513"/>
                  <a:pt x="9017" y="483"/>
                </a:cubicBezTo>
                <a:cubicBezTo>
                  <a:pt x="8870" y="440"/>
                  <a:pt x="8736" y="423"/>
                  <a:pt x="8608" y="423"/>
                </a:cubicBezTo>
                <a:cubicBezTo>
                  <a:pt x="8301" y="423"/>
                  <a:pt x="8026" y="523"/>
                  <a:pt x="7690" y="618"/>
                </a:cubicBezTo>
                <a:cubicBezTo>
                  <a:pt x="7564" y="650"/>
                  <a:pt x="7452" y="667"/>
                  <a:pt x="7349" y="667"/>
                </a:cubicBezTo>
                <a:cubicBezTo>
                  <a:pt x="7116" y="667"/>
                  <a:pt x="6931" y="578"/>
                  <a:pt x="6737" y="369"/>
                </a:cubicBezTo>
                <a:cubicBezTo>
                  <a:pt x="6644" y="266"/>
                  <a:pt x="6519" y="183"/>
                  <a:pt x="6385" y="120"/>
                </a:cubicBezTo>
                <a:cubicBezTo>
                  <a:pt x="6321" y="100"/>
                  <a:pt x="6262" y="91"/>
                  <a:pt x="6205" y="91"/>
                </a:cubicBezTo>
                <a:cubicBezTo>
                  <a:pt x="5914" y="91"/>
                  <a:pt x="5689" y="322"/>
                  <a:pt x="5421" y="452"/>
                </a:cubicBezTo>
                <a:cubicBezTo>
                  <a:pt x="5247" y="537"/>
                  <a:pt x="5069" y="573"/>
                  <a:pt x="4892" y="573"/>
                </a:cubicBezTo>
                <a:cubicBezTo>
                  <a:pt x="4594" y="573"/>
                  <a:pt x="4299" y="471"/>
                  <a:pt x="4032" y="328"/>
                </a:cubicBezTo>
                <a:cubicBezTo>
                  <a:pt x="3866" y="234"/>
                  <a:pt x="3690" y="38"/>
                  <a:pt x="3493" y="6"/>
                </a:cubicBezTo>
                <a:cubicBezTo>
                  <a:pt x="3465" y="2"/>
                  <a:pt x="3439" y="0"/>
                  <a:pt x="34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6"/>
          <p:cNvSpPr/>
          <p:nvPr/>
        </p:nvSpPr>
        <p:spPr>
          <a:xfrm>
            <a:off x="2548075" y="2161055"/>
            <a:ext cx="627541" cy="94528"/>
          </a:xfrm>
          <a:custGeom>
            <a:rect b="b" l="l" r="r" t="t"/>
            <a:pathLst>
              <a:path extrusionOk="0" h="2252" w="8580">
                <a:moveTo>
                  <a:pt x="734" y="1"/>
                </a:moveTo>
                <a:cubicBezTo>
                  <a:pt x="718" y="1"/>
                  <a:pt x="701" y="5"/>
                  <a:pt x="684" y="16"/>
                </a:cubicBezTo>
                <a:cubicBezTo>
                  <a:pt x="0" y="586"/>
                  <a:pt x="166" y="1892"/>
                  <a:pt x="1130" y="2078"/>
                </a:cubicBezTo>
                <a:cubicBezTo>
                  <a:pt x="1154" y="2082"/>
                  <a:pt x="1180" y="2084"/>
                  <a:pt x="1207" y="2084"/>
                </a:cubicBezTo>
                <a:cubicBezTo>
                  <a:pt x="1452" y="2084"/>
                  <a:pt x="1784" y="1919"/>
                  <a:pt x="2083" y="1695"/>
                </a:cubicBezTo>
                <a:cubicBezTo>
                  <a:pt x="2156" y="1778"/>
                  <a:pt x="2229" y="1850"/>
                  <a:pt x="2322" y="1912"/>
                </a:cubicBezTo>
                <a:cubicBezTo>
                  <a:pt x="2519" y="2062"/>
                  <a:pt x="2752" y="2136"/>
                  <a:pt x="2985" y="2136"/>
                </a:cubicBezTo>
                <a:cubicBezTo>
                  <a:pt x="3266" y="2136"/>
                  <a:pt x="3547" y="2029"/>
                  <a:pt x="3762" y="1819"/>
                </a:cubicBezTo>
                <a:cubicBezTo>
                  <a:pt x="3959" y="2047"/>
                  <a:pt x="4229" y="2202"/>
                  <a:pt x="4529" y="2244"/>
                </a:cubicBezTo>
                <a:cubicBezTo>
                  <a:pt x="4588" y="2249"/>
                  <a:pt x="4647" y="2252"/>
                  <a:pt x="4706" y="2252"/>
                </a:cubicBezTo>
                <a:cubicBezTo>
                  <a:pt x="5114" y="2252"/>
                  <a:pt x="5521" y="2127"/>
                  <a:pt x="5856" y="1892"/>
                </a:cubicBezTo>
                <a:cubicBezTo>
                  <a:pt x="5970" y="1985"/>
                  <a:pt x="6094" y="2057"/>
                  <a:pt x="6239" y="2109"/>
                </a:cubicBezTo>
                <a:cubicBezTo>
                  <a:pt x="6439" y="2182"/>
                  <a:pt x="6640" y="2215"/>
                  <a:pt x="6836" y="2215"/>
                </a:cubicBezTo>
                <a:cubicBezTo>
                  <a:pt x="7762" y="2215"/>
                  <a:pt x="8580" y="1460"/>
                  <a:pt x="8571" y="451"/>
                </a:cubicBezTo>
                <a:cubicBezTo>
                  <a:pt x="8566" y="311"/>
                  <a:pt x="8470" y="244"/>
                  <a:pt x="8372" y="244"/>
                </a:cubicBezTo>
                <a:cubicBezTo>
                  <a:pt x="8273" y="244"/>
                  <a:pt x="8172" y="311"/>
                  <a:pt x="8157" y="441"/>
                </a:cubicBezTo>
                <a:cubicBezTo>
                  <a:pt x="8105" y="907"/>
                  <a:pt x="7898" y="1363"/>
                  <a:pt x="7473" y="1612"/>
                </a:cubicBezTo>
                <a:cubicBezTo>
                  <a:pt x="7265" y="1726"/>
                  <a:pt x="7027" y="1778"/>
                  <a:pt x="6789" y="1778"/>
                </a:cubicBezTo>
                <a:cubicBezTo>
                  <a:pt x="6706" y="1778"/>
                  <a:pt x="6633" y="1767"/>
                  <a:pt x="6550" y="1746"/>
                </a:cubicBezTo>
                <a:cubicBezTo>
                  <a:pt x="6416" y="1736"/>
                  <a:pt x="6291" y="1684"/>
                  <a:pt x="6198" y="1591"/>
                </a:cubicBezTo>
                <a:cubicBezTo>
                  <a:pt x="6447" y="1301"/>
                  <a:pt x="6644" y="855"/>
                  <a:pt x="6260" y="596"/>
                </a:cubicBezTo>
                <a:cubicBezTo>
                  <a:pt x="6176" y="537"/>
                  <a:pt x="6092" y="512"/>
                  <a:pt x="6013" y="512"/>
                </a:cubicBezTo>
                <a:cubicBezTo>
                  <a:pt x="5771" y="512"/>
                  <a:pt x="5569" y="750"/>
                  <a:pt x="5514" y="1000"/>
                </a:cubicBezTo>
                <a:cubicBezTo>
                  <a:pt x="5472" y="1197"/>
                  <a:pt x="5493" y="1394"/>
                  <a:pt x="5597" y="1560"/>
                </a:cubicBezTo>
                <a:lnTo>
                  <a:pt x="5555" y="1591"/>
                </a:lnTo>
                <a:cubicBezTo>
                  <a:pt x="5369" y="1705"/>
                  <a:pt x="5162" y="1788"/>
                  <a:pt x="4954" y="1829"/>
                </a:cubicBezTo>
                <a:cubicBezTo>
                  <a:pt x="4870" y="1847"/>
                  <a:pt x="4784" y="1856"/>
                  <a:pt x="4698" y="1856"/>
                </a:cubicBezTo>
                <a:cubicBezTo>
                  <a:pt x="4531" y="1856"/>
                  <a:pt x="4365" y="1822"/>
                  <a:pt x="4208" y="1746"/>
                </a:cubicBezTo>
                <a:cubicBezTo>
                  <a:pt x="4125" y="1695"/>
                  <a:pt x="4053" y="1622"/>
                  <a:pt x="3990" y="1539"/>
                </a:cubicBezTo>
                <a:cubicBezTo>
                  <a:pt x="4167" y="1280"/>
                  <a:pt x="4250" y="969"/>
                  <a:pt x="4239" y="658"/>
                </a:cubicBezTo>
                <a:cubicBezTo>
                  <a:pt x="4231" y="542"/>
                  <a:pt x="4142" y="466"/>
                  <a:pt x="4045" y="466"/>
                </a:cubicBezTo>
                <a:cubicBezTo>
                  <a:pt x="4013" y="466"/>
                  <a:pt x="3980" y="474"/>
                  <a:pt x="3949" y="492"/>
                </a:cubicBezTo>
                <a:cubicBezTo>
                  <a:pt x="3493" y="751"/>
                  <a:pt x="3431" y="1156"/>
                  <a:pt x="3576" y="1508"/>
                </a:cubicBezTo>
                <a:cubicBezTo>
                  <a:pt x="3415" y="1669"/>
                  <a:pt x="3203" y="1750"/>
                  <a:pt x="2992" y="1750"/>
                </a:cubicBezTo>
                <a:cubicBezTo>
                  <a:pt x="2756" y="1750"/>
                  <a:pt x="2522" y="1649"/>
                  <a:pt x="2363" y="1446"/>
                </a:cubicBezTo>
                <a:cubicBezTo>
                  <a:pt x="2757" y="1042"/>
                  <a:pt x="2975" y="534"/>
                  <a:pt x="2550" y="285"/>
                </a:cubicBezTo>
                <a:cubicBezTo>
                  <a:pt x="2487" y="249"/>
                  <a:pt x="2427" y="233"/>
                  <a:pt x="2370" y="233"/>
                </a:cubicBezTo>
                <a:cubicBezTo>
                  <a:pt x="2119" y="233"/>
                  <a:pt x="1937" y="546"/>
                  <a:pt x="1887" y="783"/>
                </a:cubicBezTo>
                <a:cubicBezTo>
                  <a:pt x="1845" y="969"/>
                  <a:pt x="1855" y="1166"/>
                  <a:pt x="1918" y="1353"/>
                </a:cubicBezTo>
                <a:cubicBezTo>
                  <a:pt x="1726" y="1558"/>
                  <a:pt x="1534" y="1758"/>
                  <a:pt x="1291" y="1758"/>
                </a:cubicBezTo>
                <a:cubicBezTo>
                  <a:pt x="1153" y="1758"/>
                  <a:pt x="999" y="1694"/>
                  <a:pt x="819" y="1529"/>
                </a:cubicBezTo>
                <a:cubicBezTo>
                  <a:pt x="415" y="1156"/>
                  <a:pt x="498" y="534"/>
                  <a:pt x="819" y="140"/>
                </a:cubicBezTo>
                <a:cubicBezTo>
                  <a:pt x="852" y="74"/>
                  <a:pt x="799" y="1"/>
                  <a:pt x="7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4" name="Google Shape;1224;p46"/>
          <p:cNvGrpSpPr/>
          <p:nvPr/>
        </p:nvGrpSpPr>
        <p:grpSpPr>
          <a:xfrm>
            <a:off x="7402551" y="961380"/>
            <a:ext cx="1480199" cy="1446526"/>
            <a:chOff x="7363751" y="1183080"/>
            <a:chExt cx="1480199" cy="1446526"/>
          </a:xfrm>
        </p:grpSpPr>
        <p:sp>
          <p:nvSpPr>
            <p:cNvPr id="1225" name="Google Shape;1225;p46"/>
            <p:cNvSpPr/>
            <p:nvPr/>
          </p:nvSpPr>
          <p:spPr>
            <a:xfrm>
              <a:off x="7363751" y="1256925"/>
              <a:ext cx="1368425" cy="1372682"/>
            </a:xfrm>
            <a:custGeom>
              <a:rect b="b" l="l" r="r" t="t"/>
              <a:pathLst>
                <a:path extrusionOk="0" h="207041" w="206399">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accent2"/>
            </a:solidFill>
            <a:ln>
              <a:noFill/>
            </a:ln>
            <a:effectLst>
              <a:outerShdw blurRad="57150" rotWithShape="0" algn="bl" dir="5400000" dist="19050">
                <a:srgbClr val="999999">
                  <a:alpha val="3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6"/>
            <p:cNvSpPr/>
            <p:nvPr/>
          </p:nvSpPr>
          <p:spPr>
            <a:xfrm rot="6663897">
              <a:off x="8354296" y="1217941"/>
              <a:ext cx="397549" cy="470297"/>
            </a:xfrm>
            <a:custGeom>
              <a:rect b="b" l="l" r="r" t="t"/>
              <a:pathLst>
                <a:path extrusionOk="0" h="52293" w="44204">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dk2"/>
            </a:solidFill>
            <a:ln>
              <a:noFill/>
            </a:ln>
            <a:effectLst>
              <a:outerShdw blurRad="57150" rotWithShape="0" algn="bl" dir="5400000" dist="19050">
                <a:srgbClr val="783F04">
                  <a:alpha val="5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7" name="Google Shape;1227;p46"/>
          <p:cNvGrpSpPr/>
          <p:nvPr/>
        </p:nvGrpSpPr>
        <p:grpSpPr>
          <a:xfrm>
            <a:off x="7589209" y="1417280"/>
            <a:ext cx="834781" cy="867718"/>
            <a:chOff x="3878850" y="1206600"/>
            <a:chExt cx="1220975" cy="1269150"/>
          </a:xfrm>
        </p:grpSpPr>
        <p:sp>
          <p:nvSpPr>
            <p:cNvPr id="1228" name="Google Shape;1228;p46"/>
            <p:cNvSpPr/>
            <p:nvPr/>
          </p:nvSpPr>
          <p:spPr>
            <a:xfrm>
              <a:off x="4200475" y="1487375"/>
              <a:ext cx="680025" cy="988375"/>
            </a:xfrm>
            <a:custGeom>
              <a:rect b="b" l="l" r="r" t="t"/>
              <a:pathLst>
                <a:path extrusionOk="0" h="39535" w="27201">
                  <a:moveTo>
                    <a:pt x="13351" y="317"/>
                  </a:moveTo>
                  <a:cubicBezTo>
                    <a:pt x="14737" y="317"/>
                    <a:pt x="16122" y="675"/>
                    <a:pt x="17488" y="1373"/>
                  </a:cubicBezTo>
                  <a:lnTo>
                    <a:pt x="17465" y="1373"/>
                  </a:lnTo>
                  <a:cubicBezTo>
                    <a:pt x="18189" y="1746"/>
                    <a:pt x="18889" y="2167"/>
                    <a:pt x="19543" y="2657"/>
                  </a:cubicBezTo>
                  <a:cubicBezTo>
                    <a:pt x="17745" y="1700"/>
                    <a:pt x="15807" y="1046"/>
                    <a:pt x="13799" y="742"/>
                  </a:cubicBezTo>
                  <a:cubicBezTo>
                    <a:pt x="13260" y="652"/>
                    <a:pt x="12712" y="611"/>
                    <a:pt x="12166" y="611"/>
                  </a:cubicBezTo>
                  <a:cubicBezTo>
                    <a:pt x="11860" y="611"/>
                    <a:pt x="11556" y="624"/>
                    <a:pt x="11254" y="649"/>
                  </a:cubicBezTo>
                  <a:lnTo>
                    <a:pt x="10974" y="672"/>
                  </a:lnTo>
                  <a:cubicBezTo>
                    <a:pt x="11765" y="434"/>
                    <a:pt x="12558" y="317"/>
                    <a:pt x="13351" y="317"/>
                  </a:cubicBezTo>
                  <a:close/>
                  <a:moveTo>
                    <a:pt x="19403" y="3030"/>
                  </a:moveTo>
                  <a:lnTo>
                    <a:pt x="19403" y="3030"/>
                  </a:lnTo>
                  <a:cubicBezTo>
                    <a:pt x="20173" y="3451"/>
                    <a:pt x="20897" y="3918"/>
                    <a:pt x="21574" y="4431"/>
                  </a:cubicBezTo>
                  <a:cubicBezTo>
                    <a:pt x="21714" y="4548"/>
                    <a:pt x="21807" y="4665"/>
                    <a:pt x="21924" y="4805"/>
                  </a:cubicBezTo>
                  <a:cubicBezTo>
                    <a:pt x="21457" y="4455"/>
                    <a:pt x="20967" y="4128"/>
                    <a:pt x="20453" y="3848"/>
                  </a:cubicBezTo>
                  <a:cubicBezTo>
                    <a:pt x="20126" y="3567"/>
                    <a:pt x="19776" y="3287"/>
                    <a:pt x="19403" y="3030"/>
                  </a:cubicBezTo>
                  <a:close/>
                  <a:moveTo>
                    <a:pt x="14208" y="2447"/>
                  </a:moveTo>
                  <a:cubicBezTo>
                    <a:pt x="14885" y="2447"/>
                    <a:pt x="15562" y="2517"/>
                    <a:pt x="16227" y="2657"/>
                  </a:cubicBezTo>
                  <a:cubicBezTo>
                    <a:pt x="15872" y="2626"/>
                    <a:pt x="15517" y="2611"/>
                    <a:pt x="15164" y="2611"/>
                  </a:cubicBezTo>
                  <a:cubicBezTo>
                    <a:pt x="12309" y="2611"/>
                    <a:pt x="9531" y="3607"/>
                    <a:pt x="7308" y="5435"/>
                  </a:cubicBezTo>
                  <a:cubicBezTo>
                    <a:pt x="8616" y="4034"/>
                    <a:pt x="10320" y="3054"/>
                    <a:pt x="12188" y="2657"/>
                  </a:cubicBezTo>
                  <a:cubicBezTo>
                    <a:pt x="12853" y="2517"/>
                    <a:pt x="13531" y="2447"/>
                    <a:pt x="14208" y="2447"/>
                  </a:cubicBezTo>
                  <a:close/>
                  <a:moveTo>
                    <a:pt x="14963" y="2901"/>
                  </a:moveTo>
                  <a:cubicBezTo>
                    <a:pt x="16414" y="2901"/>
                    <a:pt x="17847" y="3178"/>
                    <a:pt x="19193" y="3731"/>
                  </a:cubicBezTo>
                  <a:lnTo>
                    <a:pt x="19193" y="3707"/>
                  </a:lnTo>
                  <a:cubicBezTo>
                    <a:pt x="19730" y="3988"/>
                    <a:pt x="20243" y="4291"/>
                    <a:pt x="20733" y="4641"/>
                  </a:cubicBezTo>
                  <a:cubicBezTo>
                    <a:pt x="21247" y="5155"/>
                    <a:pt x="21714" y="5739"/>
                    <a:pt x="22134" y="6322"/>
                  </a:cubicBezTo>
                  <a:cubicBezTo>
                    <a:pt x="20103" y="4385"/>
                    <a:pt x="17488" y="3217"/>
                    <a:pt x="14686" y="2984"/>
                  </a:cubicBezTo>
                  <a:cubicBezTo>
                    <a:pt x="14383" y="2960"/>
                    <a:pt x="14103" y="2960"/>
                    <a:pt x="13799" y="2960"/>
                  </a:cubicBezTo>
                  <a:cubicBezTo>
                    <a:pt x="14187" y="2921"/>
                    <a:pt x="14576" y="2901"/>
                    <a:pt x="14963" y="2901"/>
                  </a:cubicBezTo>
                  <a:close/>
                  <a:moveTo>
                    <a:pt x="23839" y="6579"/>
                  </a:moveTo>
                  <a:lnTo>
                    <a:pt x="23839" y="6579"/>
                  </a:lnTo>
                  <a:cubicBezTo>
                    <a:pt x="24399" y="7233"/>
                    <a:pt x="24866" y="7934"/>
                    <a:pt x="25263" y="8704"/>
                  </a:cubicBezTo>
                  <a:lnTo>
                    <a:pt x="25263" y="8681"/>
                  </a:lnTo>
                  <a:cubicBezTo>
                    <a:pt x="25403" y="8984"/>
                    <a:pt x="25567" y="9311"/>
                    <a:pt x="25683" y="9615"/>
                  </a:cubicBezTo>
                  <a:cubicBezTo>
                    <a:pt x="25380" y="8984"/>
                    <a:pt x="25053" y="8354"/>
                    <a:pt x="24656" y="7770"/>
                  </a:cubicBezTo>
                  <a:cubicBezTo>
                    <a:pt x="24422" y="7373"/>
                    <a:pt x="24166" y="6976"/>
                    <a:pt x="23862" y="6626"/>
                  </a:cubicBezTo>
                  <a:lnTo>
                    <a:pt x="23839" y="6579"/>
                  </a:lnTo>
                  <a:close/>
                  <a:moveTo>
                    <a:pt x="22485" y="6066"/>
                  </a:moveTo>
                  <a:cubicBezTo>
                    <a:pt x="23138" y="6719"/>
                    <a:pt x="23745" y="7443"/>
                    <a:pt x="24259" y="8237"/>
                  </a:cubicBezTo>
                  <a:cubicBezTo>
                    <a:pt x="24586" y="8704"/>
                    <a:pt x="24866" y="9218"/>
                    <a:pt x="25146" y="9755"/>
                  </a:cubicBezTo>
                  <a:cubicBezTo>
                    <a:pt x="25263" y="10152"/>
                    <a:pt x="25356" y="10549"/>
                    <a:pt x="25450" y="10969"/>
                  </a:cubicBezTo>
                  <a:lnTo>
                    <a:pt x="25310" y="10642"/>
                  </a:lnTo>
                  <a:cubicBezTo>
                    <a:pt x="24843" y="9708"/>
                    <a:pt x="24306" y="8821"/>
                    <a:pt x="23675" y="8004"/>
                  </a:cubicBezTo>
                  <a:cubicBezTo>
                    <a:pt x="23325" y="7326"/>
                    <a:pt x="22928" y="6673"/>
                    <a:pt x="22485" y="6066"/>
                  </a:cubicBezTo>
                  <a:close/>
                  <a:moveTo>
                    <a:pt x="25917" y="11833"/>
                  </a:moveTo>
                  <a:lnTo>
                    <a:pt x="25917" y="11833"/>
                  </a:lnTo>
                  <a:cubicBezTo>
                    <a:pt x="26057" y="12276"/>
                    <a:pt x="26150" y="12697"/>
                    <a:pt x="26244" y="13140"/>
                  </a:cubicBezTo>
                  <a:cubicBezTo>
                    <a:pt x="26150" y="12860"/>
                    <a:pt x="26057" y="12603"/>
                    <a:pt x="25963" y="12323"/>
                  </a:cubicBezTo>
                  <a:cubicBezTo>
                    <a:pt x="25963" y="12160"/>
                    <a:pt x="25940" y="11996"/>
                    <a:pt x="25917" y="11833"/>
                  </a:cubicBezTo>
                  <a:close/>
                  <a:moveTo>
                    <a:pt x="12116" y="988"/>
                  </a:moveTo>
                  <a:cubicBezTo>
                    <a:pt x="13087" y="988"/>
                    <a:pt x="14065" y="1121"/>
                    <a:pt x="15013" y="1349"/>
                  </a:cubicBezTo>
                  <a:cubicBezTo>
                    <a:pt x="15270" y="1396"/>
                    <a:pt x="15527" y="1466"/>
                    <a:pt x="15784" y="1559"/>
                  </a:cubicBezTo>
                  <a:cubicBezTo>
                    <a:pt x="16881" y="1910"/>
                    <a:pt x="17932" y="2423"/>
                    <a:pt x="18889" y="3077"/>
                  </a:cubicBezTo>
                  <a:cubicBezTo>
                    <a:pt x="18235" y="2797"/>
                    <a:pt x="17581" y="2540"/>
                    <a:pt x="16904" y="2307"/>
                  </a:cubicBezTo>
                  <a:cubicBezTo>
                    <a:pt x="15493" y="1786"/>
                    <a:pt x="13977" y="1410"/>
                    <a:pt x="12475" y="1410"/>
                  </a:cubicBezTo>
                  <a:cubicBezTo>
                    <a:pt x="11417" y="1410"/>
                    <a:pt x="10366" y="1596"/>
                    <a:pt x="9363" y="2050"/>
                  </a:cubicBezTo>
                  <a:cubicBezTo>
                    <a:pt x="5090" y="3988"/>
                    <a:pt x="2732" y="9008"/>
                    <a:pt x="2499" y="13560"/>
                  </a:cubicBezTo>
                  <a:cubicBezTo>
                    <a:pt x="2499" y="11576"/>
                    <a:pt x="2802" y="9591"/>
                    <a:pt x="3433" y="7700"/>
                  </a:cubicBezTo>
                  <a:cubicBezTo>
                    <a:pt x="4086" y="5739"/>
                    <a:pt x="5277" y="3988"/>
                    <a:pt x="6911" y="2680"/>
                  </a:cubicBezTo>
                  <a:cubicBezTo>
                    <a:pt x="7542" y="2260"/>
                    <a:pt x="8219" y="1886"/>
                    <a:pt x="8873" y="1559"/>
                  </a:cubicBezTo>
                  <a:cubicBezTo>
                    <a:pt x="9906" y="1161"/>
                    <a:pt x="11006" y="988"/>
                    <a:pt x="12116" y="988"/>
                  </a:cubicBezTo>
                  <a:close/>
                  <a:moveTo>
                    <a:pt x="12464" y="1770"/>
                  </a:moveTo>
                  <a:cubicBezTo>
                    <a:pt x="13526" y="1770"/>
                    <a:pt x="14600" y="1963"/>
                    <a:pt x="15644" y="2260"/>
                  </a:cubicBezTo>
                  <a:cubicBezTo>
                    <a:pt x="15163" y="2192"/>
                    <a:pt x="14681" y="2159"/>
                    <a:pt x="14199" y="2159"/>
                  </a:cubicBezTo>
                  <a:cubicBezTo>
                    <a:pt x="13181" y="2159"/>
                    <a:pt x="12166" y="2309"/>
                    <a:pt x="11184" y="2610"/>
                  </a:cubicBezTo>
                  <a:cubicBezTo>
                    <a:pt x="8686" y="3404"/>
                    <a:pt x="6771" y="5202"/>
                    <a:pt x="5394" y="7373"/>
                  </a:cubicBezTo>
                  <a:cubicBezTo>
                    <a:pt x="3970" y="9171"/>
                    <a:pt x="3129" y="11342"/>
                    <a:pt x="2966" y="13630"/>
                  </a:cubicBezTo>
                  <a:cubicBezTo>
                    <a:pt x="2919" y="13794"/>
                    <a:pt x="2896" y="13981"/>
                    <a:pt x="2849" y="14167"/>
                  </a:cubicBezTo>
                  <a:cubicBezTo>
                    <a:pt x="2896" y="9685"/>
                    <a:pt x="4974" y="4875"/>
                    <a:pt x="8989" y="2633"/>
                  </a:cubicBezTo>
                  <a:cubicBezTo>
                    <a:pt x="10090" y="2015"/>
                    <a:pt x="11269" y="1770"/>
                    <a:pt x="12464" y="1770"/>
                  </a:cubicBezTo>
                  <a:close/>
                  <a:moveTo>
                    <a:pt x="24469" y="9801"/>
                  </a:moveTo>
                  <a:cubicBezTo>
                    <a:pt x="24913" y="10549"/>
                    <a:pt x="25263" y="11342"/>
                    <a:pt x="25567" y="12136"/>
                  </a:cubicBezTo>
                  <a:cubicBezTo>
                    <a:pt x="25567" y="12183"/>
                    <a:pt x="25590" y="12206"/>
                    <a:pt x="25590" y="12253"/>
                  </a:cubicBezTo>
                  <a:cubicBezTo>
                    <a:pt x="25660" y="13023"/>
                    <a:pt x="25660" y="13817"/>
                    <a:pt x="25590" y="14611"/>
                  </a:cubicBezTo>
                  <a:cubicBezTo>
                    <a:pt x="25426" y="12977"/>
                    <a:pt x="25053" y="11366"/>
                    <a:pt x="24469" y="9825"/>
                  </a:cubicBezTo>
                  <a:lnTo>
                    <a:pt x="24469" y="9801"/>
                  </a:lnTo>
                  <a:close/>
                  <a:moveTo>
                    <a:pt x="20593" y="13841"/>
                  </a:moveTo>
                  <a:lnTo>
                    <a:pt x="20593" y="13841"/>
                  </a:lnTo>
                  <a:cubicBezTo>
                    <a:pt x="20967" y="14308"/>
                    <a:pt x="20570" y="14961"/>
                    <a:pt x="20103" y="15218"/>
                  </a:cubicBezTo>
                  <a:cubicBezTo>
                    <a:pt x="20056" y="15241"/>
                    <a:pt x="20033" y="15265"/>
                    <a:pt x="19986" y="15288"/>
                  </a:cubicBezTo>
                  <a:cubicBezTo>
                    <a:pt x="20243" y="14845"/>
                    <a:pt x="20453" y="14354"/>
                    <a:pt x="20593" y="13864"/>
                  </a:cubicBezTo>
                  <a:lnTo>
                    <a:pt x="20593" y="13841"/>
                  </a:lnTo>
                  <a:close/>
                  <a:moveTo>
                    <a:pt x="3736" y="11903"/>
                  </a:moveTo>
                  <a:cubicBezTo>
                    <a:pt x="3446" y="13421"/>
                    <a:pt x="3326" y="14981"/>
                    <a:pt x="3439" y="16523"/>
                  </a:cubicBezTo>
                  <a:lnTo>
                    <a:pt x="3439" y="16523"/>
                  </a:lnTo>
                  <a:cubicBezTo>
                    <a:pt x="3346" y="16006"/>
                    <a:pt x="3287" y="15474"/>
                    <a:pt x="3246" y="14961"/>
                  </a:cubicBezTo>
                  <a:cubicBezTo>
                    <a:pt x="3246" y="14611"/>
                    <a:pt x="3246" y="14238"/>
                    <a:pt x="3246" y="13887"/>
                  </a:cubicBezTo>
                  <a:cubicBezTo>
                    <a:pt x="3386" y="13234"/>
                    <a:pt x="3549" y="12556"/>
                    <a:pt x="3736" y="11903"/>
                  </a:cubicBezTo>
                  <a:close/>
                  <a:moveTo>
                    <a:pt x="14476" y="16199"/>
                  </a:moveTo>
                  <a:lnTo>
                    <a:pt x="14476" y="16199"/>
                  </a:lnTo>
                  <a:cubicBezTo>
                    <a:pt x="14289" y="16292"/>
                    <a:pt x="14103" y="16339"/>
                    <a:pt x="13939" y="16409"/>
                  </a:cubicBezTo>
                  <a:cubicBezTo>
                    <a:pt x="13169" y="16689"/>
                    <a:pt x="12025" y="17086"/>
                    <a:pt x="11137" y="17646"/>
                  </a:cubicBezTo>
                  <a:lnTo>
                    <a:pt x="11067" y="17576"/>
                  </a:lnTo>
                  <a:cubicBezTo>
                    <a:pt x="11955" y="16806"/>
                    <a:pt x="13192" y="16409"/>
                    <a:pt x="14476" y="16199"/>
                  </a:cubicBezTo>
                  <a:close/>
                  <a:moveTo>
                    <a:pt x="17942" y="15992"/>
                  </a:moveTo>
                  <a:cubicBezTo>
                    <a:pt x="18164" y="15992"/>
                    <a:pt x="18386" y="15999"/>
                    <a:pt x="18609" y="16012"/>
                  </a:cubicBezTo>
                  <a:lnTo>
                    <a:pt x="18749" y="16012"/>
                  </a:lnTo>
                  <a:cubicBezTo>
                    <a:pt x="18726" y="16152"/>
                    <a:pt x="18655" y="16292"/>
                    <a:pt x="18609" y="16432"/>
                  </a:cubicBezTo>
                  <a:lnTo>
                    <a:pt x="18632" y="16432"/>
                  </a:lnTo>
                  <a:cubicBezTo>
                    <a:pt x="17607" y="17357"/>
                    <a:pt x="16306" y="17849"/>
                    <a:pt x="14950" y="17849"/>
                  </a:cubicBezTo>
                  <a:cubicBezTo>
                    <a:pt x="14731" y="17849"/>
                    <a:pt x="14511" y="17836"/>
                    <a:pt x="14289" y="17810"/>
                  </a:cubicBezTo>
                  <a:cubicBezTo>
                    <a:pt x="13612" y="17716"/>
                    <a:pt x="12865" y="17483"/>
                    <a:pt x="12141" y="17483"/>
                  </a:cubicBezTo>
                  <a:cubicBezTo>
                    <a:pt x="12842" y="17156"/>
                    <a:pt x="13542" y="16923"/>
                    <a:pt x="14033" y="16736"/>
                  </a:cubicBezTo>
                  <a:cubicBezTo>
                    <a:pt x="15274" y="16235"/>
                    <a:pt x="16602" y="15992"/>
                    <a:pt x="17942" y="15992"/>
                  </a:cubicBezTo>
                  <a:close/>
                  <a:moveTo>
                    <a:pt x="7402" y="1910"/>
                  </a:moveTo>
                  <a:lnTo>
                    <a:pt x="7402" y="1910"/>
                  </a:lnTo>
                  <a:cubicBezTo>
                    <a:pt x="7238" y="2003"/>
                    <a:pt x="7075" y="2096"/>
                    <a:pt x="6935" y="2213"/>
                  </a:cubicBezTo>
                  <a:cubicBezTo>
                    <a:pt x="6608" y="2447"/>
                    <a:pt x="6281" y="2704"/>
                    <a:pt x="6001" y="2984"/>
                  </a:cubicBezTo>
                  <a:cubicBezTo>
                    <a:pt x="5114" y="3544"/>
                    <a:pt x="4320" y="4268"/>
                    <a:pt x="3643" y="5085"/>
                  </a:cubicBezTo>
                  <a:cubicBezTo>
                    <a:pt x="2008" y="7140"/>
                    <a:pt x="1822" y="10082"/>
                    <a:pt x="1728" y="12603"/>
                  </a:cubicBezTo>
                  <a:cubicBezTo>
                    <a:pt x="1635" y="15475"/>
                    <a:pt x="1938" y="18347"/>
                    <a:pt x="2662" y="21125"/>
                  </a:cubicBezTo>
                  <a:cubicBezTo>
                    <a:pt x="2522" y="20775"/>
                    <a:pt x="2382" y="20401"/>
                    <a:pt x="2242" y="20028"/>
                  </a:cubicBezTo>
                  <a:cubicBezTo>
                    <a:pt x="818" y="15732"/>
                    <a:pt x="537" y="10502"/>
                    <a:pt x="2639" y="6369"/>
                  </a:cubicBezTo>
                  <a:cubicBezTo>
                    <a:pt x="3643" y="4385"/>
                    <a:pt x="5324" y="2797"/>
                    <a:pt x="7402" y="1910"/>
                  </a:cubicBezTo>
                  <a:close/>
                  <a:moveTo>
                    <a:pt x="26010" y="13514"/>
                  </a:moveTo>
                  <a:cubicBezTo>
                    <a:pt x="26197" y="14144"/>
                    <a:pt x="26360" y="14798"/>
                    <a:pt x="26477" y="15452"/>
                  </a:cubicBezTo>
                  <a:lnTo>
                    <a:pt x="26477" y="15755"/>
                  </a:lnTo>
                  <a:cubicBezTo>
                    <a:pt x="26314" y="17646"/>
                    <a:pt x="25870" y="19514"/>
                    <a:pt x="25170" y="21265"/>
                  </a:cubicBezTo>
                  <a:cubicBezTo>
                    <a:pt x="25333" y="20542"/>
                    <a:pt x="25473" y="19794"/>
                    <a:pt x="25567" y="19024"/>
                  </a:cubicBezTo>
                  <a:cubicBezTo>
                    <a:pt x="25660" y="18300"/>
                    <a:pt x="25707" y="17553"/>
                    <a:pt x="25707" y="16829"/>
                  </a:cubicBezTo>
                  <a:cubicBezTo>
                    <a:pt x="25893" y="15732"/>
                    <a:pt x="26010" y="14634"/>
                    <a:pt x="26010" y="13514"/>
                  </a:cubicBezTo>
                  <a:close/>
                  <a:moveTo>
                    <a:pt x="3059" y="18744"/>
                  </a:moveTo>
                  <a:cubicBezTo>
                    <a:pt x="3386" y="20215"/>
                    <a:pt x="3876" y="21662"/>
                    <a:pt x="4483" y="23063"/>
                  </a:cubicBezTo>
                  <a:lnTo>
                    <a:pt x="4530" y="23203"/>
                  </a:lnTo>
                  <a:cubicBezTo>
                    <a:pt x="4296" y="22783"/>
                    <a:pt x="4063" y="22363"/>
                    <a:pt x="3876" y="21919"/>
                  </a:cubicBezTo>
                  <a:cubicBezTo>
                    <a:pt x="3549" y="20892"/>
                    <a:pt x="3269" y="19818"/>
                    <a:pt x="3059" y="18744"/>
                  </a:cubicBezTo>
                  <a:close/>
                  <a:moveTo>
                    <a:pt x="26150" y="20145"/>
                  </a:moveTo>
                  <a:lnTo>
                    <a:pt x="26150" y="20145"/>
                  </a:lnTo>
                  <a:cubicBezTo>
                    <a:pt x="25893" y="21102"/>
                    <a:pt x="25567" y="22036"/>
                    <a:pt x="25146" y="22923"/>
                  </a:cubicBezTo>
                  <a:cubicBezTo>
                    <a:pt x="24983" y="23180"/>
                    <a:pt x="24819" y="23437"/>
                    <a:pt x="24633" y="23694"/>
                  </a:cubicBezTo>
                  <a:cubicBezTo>
                    <a:pt x="24446" y="23927"/>
                    <a:pt x="24282" y="24137"/>
                    <a:pt x="24096" y="24371"/>
                  </a:cubicBezTo>
                  <a:cubicBezTo>
                    <a:pt x="24096" y="24324"/>
                    <a:pt x="24119" y="24277"/>
                    <a:pt x="24142" y="24231"/>
                  </a:cubicBezTo>
                  <a:cubicBezTo>
                    <a:pt x="24983" y="23040"/>
                    <a:pt x="25637" y="21709"/>
                    <a:pt x="26104" y="20308"/>
                  </a:cubicBezTo>
                  <a:cubicBezTo>
                    <a:pt x="26104" y="20261"/>
                    <a:pt x="26127" y="20215"/>
                    <a:pt x="26150" y="20145"/>
                  </a:cubicBezTo>
                  <a:close/>
                  <a:moveTo>
                    <a:pt x="4833" y="4291"/>
                  </a:moveTo>
                  <a:lnTo>
                    <a:pt x="4833" y="4291"/>
                  </a:lnTo>
                  <a:cubicBezTo>
                    <a:pt x="4063" y="5295"/>
                    <a:pt x="3479" y="6416"/>
                    <a:pt x="3082" y="7607"/>
                  </a:cubicBezTo>
                  <a:cubicBezTo>
                    <a:pt x="1775" y="11366"/>
                    <a:pt x="1915" y="15755"/>
                    <a:pt x="2849" y="19771"/>
                  </a:cubicBezTo>
                  <a:cubicBezTo>
                    <a:pt x="2942" y="20238"/>
                    <a:pt x="3059" y="20705"/>
                    <a:pt x="3222" y="21172"/>
                  </a:cubicBezTo>
                  <a:cubicBezTo>
                    <a:pt x="3526" y="22199"/>
                    <a:pt x="3876" y="23203"/>
                    <a:pt x="4296" y="24184"/>
                  </a:cubicBezTo>
                  <a:cubicBezTo>
                    <a:pt x="4437" y="24511"/>
                    <a:pt x="4577" y="24814"/>
                    <a:pt x="4740" y="25141"/>
                  </a:cubicBezTo>
                  <a:cubicBezTo>
                    <a:pt x="4390" y="24581"/>
                    <a:pt x="4016" y="23997"/>
                    <a:pt x="3713" y="23390"/>
                  </a:cubicBezTo>
                  <a:cubicBezTo>
                    <a:pt x="3386" y="22526"/>
                    <a:pt x="3152" y="21592"/>
                    <a:pt x="2919" y="20705"/>
                  </a:cubicBezTo>
                  <a:cubicBezTo>
                    <a:pt x="2288" y="18113"/>
                    <a:pt x="2008" y="15452"/>
                    <a:pt x="2078" y="12790"/>
                  </a:cubicBezTo>
                  <a:cubicBezTo>
                    <a:pt x="2148" y="10385"/>
                    <a:pt x="2312" y="7537"/>
                    <a:pt x="3759" y="5505"/>
                  </a:cubicBezTo>
                  <a:cubicBezTo>
                    <a:pt x="4063" y="5062"/>
                    <a:pt x="4437" y="4665"/>
                    <a:pt x="4833" y="4291"/>
                  </a:cubicBezTo>
                  <a:close/>
                  <a:moveTo>
                    <a:pt x="25193" y="19211"/>
                  </a:moveTo>
                  <a:cubicBezTo>
                    <a:pt x="24983" y="20798"/>
                    <a:pt x="24563" y="22339"/>
                    <a:pt x="23932" y="23810"/>
                  </a:cubicBezTo>
                  <a:cubicBezTo>
                    <a:pt x="23699" y="24207"/>
                    <a:pt x="23465" y="24581"/>
                    <a:pt x="23208" y="24954"/>
                  </a:cubicBezTo>
                  <a:lnTo>
                    <a:pt x="23045" y="25141"/>
                  </a:lnTo>
                  <a:cubicBezTo>
                    <a:pt x="23862" y="23647"/>
                    <a:pt x="24376" y="21989"/>
                    <a:pt x="24866" y="20378"/>
                  </a:cubicBezTo>
                  <a:cubicBezTo>
                    <a:pt x="24983" y="19981"/>
                    <a:pt x="25076" y="19584"/>
                    <a:pt x="25193" y="19211"/>
                  </a:cubicBezTo>
                  <a:close/>
                  <a:moveTo>
                    <a:pt x="18842" y="16666"/>
                  </a:moveTo>
                  <a:cubicBezTo>
                    <a:pt x="18842" y="16759"/>
                    <a:pt x="18842" y="16876"/>
                    <a:pt x="18819" y="16969"/>
                  </a:cubicBezTo>
                  <a:lnTo>
                    <a:pt x="18819" y="16946"/>
                  </a:lnTo>
                  <a:cubicBezTo>
                    <a:pt x="18189" y="19771"/>
                    <a:pt x="17885" y="22666"/>
                    <a:pt x="17955" y="25561"/>
                  </a:cubicBezTo>
                  <a:cubicBezTo>
                    <a:pt x="17722" y="23600"/>
                    <a:pt x="17768" y="21616"/>
                    <a:pt x="18095" y="19678"/>
                  </a:cubicBezTo>
                  <a:cubicBezTo>
                    <a:pt x="18282" y="18674"/>
                    <a:pt x="18539" y="17646"/>
                    <a:pt x="18842" y="16666"/>
                  </a:cubicBezTo>
                  <a:close/>
                  <a:moveTo>
                    <a:pt x="2989" y="15568"/>
                  </a:moveTo>
                  <a:cubicBezTo>
                    <a:pt x="3106" y="16642"/>
                    <a:pt x="3339" y="17693"/>
                    <a:pt x="3713" y="18697"/>
                  </a:cubicBezTo>
                  <a:cubicBezTo>
                    <a:pt x="4156" y="21242"/>
                    <a:pt x="5160" y="23647"/>
                    <a:pt x="6655" y="25748"/>
                  </a:cubicBezTo>
                  <a:cubicBezTo>
                    <a:pt x="6468" y="25561"/>
                    <a:pt x="6258" y="25375"/>
                    <a:pt x="6048" y="25165"/>
                  </a:cubicBezTo>
                  <a:lnTo>
                    <a:pt x="6048" y="25165"/>
                  </a:lnTo>
                  <a:lnTo>
                    <a:pt x="5884" y="25001"/>
                  </a:lnTo>
                  <a:cubicBezTo>
                    <a:pt x="5534" y="24417"/>
                    <a:pt x="5207" y="23834"/>
                    <a:pt x="4927" y="23203"/>
                  </a:cubicBezTo>
                  <a:cubicBezTo>
                    <a:pt x="3900" y="20938"/>
                    <a:pt x="3222" y="18534"/>
                    <a:pt x="2966" y="16082"/>
                  </a:cubicBezTo>
                  <a:cubicBezTo>
                    <a:pt x="2966" y="15919"/>
                    <a:pt x="2989" y="15755"/>
                    <a:pt x="2989" y="15568"/>
                  </a:cubicBezTo>
                  <a:close/>
                  <a:moveTo>
                    <a:pt x="22294" y="26639"/>
                  </a:moveTo>
                  <a:lnTo>
                    <a:pt x="22294" y="26639"/>
                  </a:lnTo>
                  <a:cubicBezTo>
                    <a:pt x="22217" y="26748"/>
                    <a:pt x="22141" y="26848"/>
                    <a:pt x="22064" y="26962"/>
                  </a:cubicBezTo>
                  <a:cubicBezTo>
                    <a:pt x="21971" y="27079"/>
                    <a:pt x="21761" y="27196"/>
                    <a:pt x="21621" y="27289"/>
                  </a:cubicBezTo>
                  <a:cubicBezTo>
                    <a:pt x="21851" y="27080"/>
                    <a:pt x="22081" y="26852"/>
                    <a:pt x="22294" y="26639"/>
                  </a:cubicBezTo>
                  <a:close/>
                  <a:moveTo>
                    <a:pt x="26781" y="19538"/>
                  </a:moveTo>
                  <a:cubicBezTo>
                    <a:pt x="26687" y="21779"/>
                    <a:pt x="26057" y="23950"/>
                    <a:pt x="24563" y="25561"/>
                  </a:cubicBezTo>
                  <a:lnTo>
                    <a:pt x="24539" y="25585"/>
                  </a:lnTo>
                  <a:cubicBezTo>
                    <a:pt x="23792" y="26355"/>
                    <a:pt x="22952" y="27032"/>
                    <a:pt x="21994" y="27569"/>
                  </a:cubicBezTo>
                  <a:cubicBezTo>
                    <a:pt x="22111" y="27453"/>
                    <a:pt x="22228" y="27336"/>
                    <a:pt x="22321" y="27196"/>
                  </a:cubicBezTo>
                  <a:cubicBezTo>
                    <a:pt x="23675" y="26028"/>
                    <a:pt x="24773" y="24581"/>
                    <a:pt x="25520" y="22946"/>
                  </a:cubicBezTo>
                  <a:cubicBezTo>
                    <a:pt x="26127" y="21896"/>
                    <a:pt x="26547" y="20728"/>
                    <a:pt x="26781" y="19538"/>
                  </a:cubicBezTo>
                  <a:close/>
                  <a:moveTo>
                    <a:pt x="18842" y="23904"/>
                  </a:moveTo>
                  <a:cubicBezTo>
                    <a:pt x="18982" y="25188"/>
                    <a:pt x="19193" y="26425"/>
                    <a:pt x="19473" y="27663"/>
                  </a:cubicBezTo>
                  <a:lnTo>
                    <a:pt x="19449" y="27686"/>
                  </a:lnTo>
                  <a:cubicBezTo>
                    <a:pt x="19076" y="27289"/>
                    <a:pt x="18982" y="26262"/>
                    <a:pt x="18936" y="25795"/>
                  </a:cubicBezTo>
                  <a:cubicBezTo>
                    <a:pt x="18866" y="25211"/>
                    <a:pt x="18842" y="24627"/>
                    <a:pt x="18842" y="24044"/>
                  </a:cubicBezTo>
                  <a:lnTo>
                    <a:pt x="18842" y="23904"/>
                  </a:lnTo>
                  <a:close/>
                  <a:moveTo>
                    <a:pt x="18655" y="19678"/>
                  </a:moveTo>
                  <a:lnTo>
                    <a:pt x="18655" y="19818"/>
                  </a:lnTo>
                  <a:cubicBezTo>
                    <a:pt x="18609" y="20261"/>
                    <a:pt x="18585" y="20705"/>
                    <a:pt x="18562" y="21149"/>
                  </a:cubicBezTo>
                  <a:cubicBezTo>
                    <a:pt x="18492" y="22596"/>
                    <a:pt x="18492" y="24044"/>
                    <a:pt x="18609" y="25515"/>
                  </a:cubicBezTo>
                  <a:lnTo>
                    <a:pt x="18609" y="25491"/>
                  </a:lnTo>
                  <a:cubicBezTo>
                    <a:pt x="18655" y="26168"/>
                    <a:pt x="18702" y="27219"/>
                    <a:pt x="19193" y="27779"/>
                  </a:cubicBezTo>
                  <a:lnTo>
                    <a:pt x="18819" y="27920"/>
                  </a:lnTo>
                  <a:lnTo>
                    <a:pt x="18469" y="28036"/>
                  </a:lnTo>
                  <a:cubicBezTo>
                    <a:pt x="18142" y="25258"/>
                    <a:pt x="18212" y="22456"/>
                    <a:pt x="18655" y="19678"/>
                  </a:cubicBezTo>
                  <a:close/>
                  <a:moveTo>
                    <a:pt x="19403" y="28083"/>
                  </a:moveTo>
                  <a:lnTo>
                    <a:pt x="19426" y="28106"/>
                  </a:lnTo>
                  <a:lnTo>
                    <a:pt x="19146" y="28246"/>
                  </a:lnTo>
                  <a:lnTo>
                    <a:pt x="19099" y="28223"/>
                  </a:lnTo>
                  <a:cubicBezTo>
                    <a:pt x="19099" y="28223"/>
                    <a:pt x="19076" y="28200"/>
                    <a:pt x="19076" y="28200"/>
                  </a:cubicBezTo>
                  <a:lnTo>
                    <a:pt x="19403" y="28083"/>
                  </a:lnTo>
                  <a:close/>
                  <a:moveTo>
                    <a:pt x="7098" y="26565"/>
                  </a:moveTo>
                  <a:cubicBezTo>
                    <a:pt x="7308" y="26752"/>
                    <a:pt x="7542" y="26916"/>
                    <a:pt x="7799" y="27056"/>
                  </a:cubicBezTo>
                  <a:cubicBezTo>
                    <a:pt x="8244" y="27524"/>
                    <a:pt x="8754" y="27949"/>
                    <a:pt x="9307" y="28332"/>
                  </a:cubicBezTo>
                  <a:lnTo>
                    <a:pt x="9307" y="28332"/>
                  </a:lnTo>
                  <a:cubicBezTo>
                    <a:pt x="9240" y="28290"/>
                    <a:pt x="9173" y="28257"/>
                    <a:pt x="9106" y="28223"/>
                  </a:cubicBezTo>
                  <a:cubicBezTo>
                    <a:pt x="8336" y="27756"/>
                    <a:pt x="7659" y="27196"/>
                    <a:pt x="7075" y="26565"/>
                  </a:cubicBezTo>
                  <a:close/>
                  <a:moveTo>
                    <a:pt x="4974" y="26168"/>
                  </a:moveTo>
                  <a:lnTo>
                    <a:pt x="4974" y="26168"/>
                  </a:lnTo>
                  <a:cubicBezTo>
                    <a:pt x="5557" y="26986"/>
                    <a:pt x="6211" y="27756"/>
                    <a:pt x="6911" y="28457"/>
                  </a:cubicBezTo>
                  <a:cubicBezTo>
                    <a:pt x="6421" y="28060"/>
                    <a:pt x="5954" y="27593"/>
                    <a:pt x="5581" y="27079"/>
                  </a:cubicBezTo>
                  <a:cubicBezTo>
                    <a:pt x="5370" y="26776"/>
                    <a:pt x="5160" y="26472"/>
                    <a:pt x="4974" y="26168"/>
                  </a:cubicBezTo>
                  <a:close/>
                  <a:moveTo>
                    <a:pt x="18936" y="28246"/>
                  </a:moveTo>
                  <a:lnTo>
                    <a:pt x="18936" y="28246"/>
                  </a:lnTo>
                  <a:cubicBezTo>
                    <a:pt x="18915" y="28287"/>
                    <a:pt x="18913" y="28310"/>
                    <a:pt x="18928" y="28346"/>
                  </a:cubicBezTo>
                  <a:lnTo>
                    <a:pt x="18928" y="28346"/>
                  </a:lnTo>
                  <a:cubicBezTo>
                    <a:pt x="18836" y="28413"/>
                    <a:pt x="18722" y="28458"/>
                    <a:pt x="18609" y="28503"/>
                  </a:cubicBezTo>
                  <a:lnTo>
                    <a:pt x="18539" y="28527"/>
                  </a:lnTo>
                  <a:cubicBezTo>
                    <a:pt x="18539" y="28480"/>
                    <a:pt x="18539" y="28433"/>
                    <a:pt x="18515" y="28387"/>
                  </a:cubicBezTo>
                  <a:cubicBezTo>
                    <a:pt x="18655" y="28340"/>
                    <a:pt x="18796" y="28293"/>
                    <a:pt x="18936" y="28246"/>
                  </a:cubicBezTo>
                  <a:close/>
                  <a:moveTo>
                    <a:pt x="4647" y="24020"/>
                  </a:moveTo>
                  <a:lnTo>
                    <a:pt x="4647" y="24020"/>
                  </a:lnTo>
                  <a:cubicBezTo>
                    <a:pt x="4950" y="24417"/>
                    <a:pt x="5254" y="24814"/>
                    <a:pt x="5604" y="25188"/>
                  </a:cubicBezTo>
                  <a:cubicBezTo>
                    <a:pt x="6351" y="26425"/>
                    <a:pt x="7378" y="27499"/>
                    <a:pt x="8592" y="28316"/>
                  </a:cubicBezTo>
                  <a:cubicBezTo>
                    <a:pt x="8709" y="28410"/>
                    <a:pt x="8826" y="28480"/>
                    <a:pt x="8966" y="28550"/>
                  </a:cubicBezTo>
                  <a:lnTo>
                    <a:pt x="8943" y="28550"/>
                  </a:lnTo>
                  <a:cubicBezTo>
                    <a:pt x="6771" y="27779"/>
                    <a:pt x="5511" y="26005"/>
                    <a:pt x="4647" y="24020"/>
                  </a:cubicBezTo>
                  <a:close/>
                  <a:moveTo>
                    <a:pt x="14756" y="26589"/>
                  </a:moveTo>
                  <a:cubicBezTo>
                    <a:pt x="14780" y="26869"/>
                    <a:pt x="14826" y="27149"/>
                    <a:pt x="14826" y="27429"/>
                  </a:cubicBezTo>
                  <a:cubicBezTo>
                    <a:pt x="14826" y="27560"/>
                    <a:pt x="14704" y="28306"/>
                    <a:pt x="14707" y="28611"/>
                  </a:cubicBezTo>
                  <a:lnTo>
                    <a:pt x="14707" y="28611"/>
                  </a:lnTo>
                  <a:cubicBezTo>
                    <a:pt x="14695" y="28377"/>
                    <a:pt x="14780" y="27821"/>
                    <a:pt x="14780" y="27709"/>
                  </a:cubicBezTo>
                  <a:cubicBezTo>
                    <a:pt x="14780" y="27336"/>
                    <a:pt x="14780" y="26962"/>
                    <a:pt x="14756" y="26589"/>
                  </a:cubicBezTo>
                  <a:close/>
                  <a:moveTo>
                    <a:pt x="14053" y="3277"/>
                  </a:moveTo>
                  <a:cubicBezTo>
                    <a:pt x="14712" y="3277"/>
                    <a:pt x="15384" y="3341"/>
                    <a:pt x="16064" y="3474"/>
                  </a:cubicBezTo>
                  <a:cubicBezTo>
                    <a:pt x="18819" y="4034"/>
                    <a:pt x="21294" y="5552"/>
                    <a:pt x="23068" y="7747"/>
                  </a:cubicBezTo>
                  <a:cubicBezTo>
                    <a:pt x="24563" y="10502"/>
                    <a:pt x="25356" y="13584"/>
                    <a:pt x="25356" y="16736"/>
                  </a:cubicBezTo>
                  <a:cubicBezTo>
                    <a:pt x="25146" y="17927"/>
                    <a:pt x="24866" y="19117"/>
                    <a:pt x="24516" y="20261"/>
                  </a:cubicBezTo>
                  <a:cubicBezTo>
                    <a:pt x="23909" y="22316"/>
                    <a:pt x="23232" y="24464"/>
                    <a:pt x="21924" y="26192"/>
                  </a:cubicBezTo>
                  <a:cubicBezTo>
                    <a:pt x="21854" y="26309"/>
                    <a:pt x="21784" y="26402"/>
                    <a:pt x="21691" y="26495"/>
                  </a:cubicBezTo>
                  <a:cubicBezTo>
                    <a:pt x="21060" y="26916"/>
                    <a:pt x="20360" y="27289"/>
                    <a:pt x="19659" y="27593"/>
                  </a:cubicBezTo>
                  <a:lnTo>
                    <a:pt x="19636" y="27616"/>
                  </a:lnTo>
                  <a:cubicBezTo>
                    <a:pt x="19122" y="25118"/>
                    <a:pt x="18866" y="22573"/>
                    <a:pt x="18912" y="20028"/>
                  </a:cubicBezTo>
                  <a:cubicBezTo>
                    <a:pt x="19006" y="18697"/>
                    <a:pt x="19193" y="17390"/>
                    <a:pt x="19426" y="16082"/>
                  </a:cubicBezTo>
                  <a:lnTo>
                    <a:pt x="19449" y="16059"/>
                  </a:lnTo>
                  <a:cubicBezTo>
                    <a:pt x="20150" y="16035"/>
                    <a:pt x="20827" y="15872"/>
                    <a:pt x="21317" y="15288"/>
                  </a:cubicBezTo>
                  <a:cubicBezTo>
                    <a:pt x="21807" y="14704"/>
                    <a:pt x="21948" y="14027"/>
                    <a:pt x="21504" y="13420"/>
                  </a:cubicBezTo>
                  <a:cubicBezTo>
                    <a:pt x="21468" y="13370"/>
                    <a:pt x="21416" y="13348"/>
                    <a:pt x="21365" y="13348"/>
                  </a:cubicBezTo>
                  <a:cubicBezTo>
                    <a:pt x="21252" y="13348"/>
                    <a:pt x="21143" y="13455"/>
                    <a:pt x="21224" y="13584"/>
                  </a:cubicBezTo>
                  <a:cubicBezTo>
                    <a:pt x="21714" y="14448"/>
                    <a:pt x="21084" y="15171"/>
                    <a:pt x="20313" y="15498"/>
                  </a:cubicBezTo>
                  <a:cubicBezTo>
                    <a:pt x="20477" y="15405"/>
                    <a:pt x="20640" y="15265"/>
                    <a:pt x="20757" y="15125"/>
                  </a:cubicBezTo>
                  <a:cubicBezTo>
                    <a:pt x="21224" y="14611"/>
                    <a:pt x="21130" y="13817"/>
                    <a:pt x="20570" y="13420"/>
                  </a:cubicBezTo>
                  <a:cubicBezTo>
                    <a:pt x="20545" y="13408"/>
                    <a:pt x="20518" y="13402"/>
                    <a:pt x="20492" y="13402"/>
                  </a:cubicBezTo>
                  <a:cubicBezTo>
                    <a:pt x="20421" y="13402"/>
                    <a:pt x="20354" y="13445"/>
                    <a:pt x="20337" y="13514"/>
                  </a:cubicBezTo>
                  <a:cubicBezTo>
                    <a:pt x="20196" y="14167"/>
                    <a:pt x="19940" y="14775"/>
                    <a:pt x="19566" y="15312"/>
                  </a:cubicBezTo>
                  <a:cubicBezTo>
                    <a:pt x="19776" y="14401"/>
                    <a:pt x="19986" y="13490"/>
                    <a:pt x="20243" y="12580"/>
                  </a:cubicBezTo>
                  <a:cubicBezTo>
                    <a:pt x="20262" y="12488"/>
                    <a:pt x="20193" y="12395"/>
                    <a:pt x="20105" y="12395"/>
                  </a:cubicBezTo>
                  <a:cubicBezTo>
                    <a:pt x="20082" y="12395"/>
                    <a:pt x="20057" y="12402"/>
                    <a:pt x="20033" y="12416"/>
                  </a:cubicBezTo>
                  <a:cubicBezTo>
                    <a:pt x="20080" y="12113"/>
                    <a:pt x="20150" y="11833"/>
                    <a:pt x="20196" y="11529"/>
                  </a:cubicBezTo>
                  <a:cubicBezTo>
                    <a:pt x="20210" y="11419"/>
                    <a:pt x="20126" y="11349"/>
                    <a:pt x="20041" y="11349"/>
                  </a:cubicBezTo>
                  <a:cubicBezTo>
                    <a:pt x="19982" y="11349"/>
                    <a:pt x="19922" y="11383"/>
                    <a:pt x="19893" y="11459"/>
                  </a:cubicBezTo>
                  <a:cubicBezTo>
                    <a:pt x="19589" y="12510"/>
                    <a:pt x="19333" y="13560"/>
                    <a:pt x="19146" y="14634"/>
                  </a:cubicBezTo>
                  <a:cubicBezTo>
                    <a:pt x="19052" y="14915"/>
                    <a:pt x="18959" y="15218"/>
                    <a:pt x="18889" y="15498"/>
                  </a:cubicBezTo>
                  <a:lnTo>
                    <a:pt x="18702" y="15522"/>
                  </a:lnTo>
                  <a:cubicBezTo>
                    <a:pt x="18422" y="15568"/>
                    <a:pt x="18142" y="15568"/>
                    <a:pt x="17862" y="15592"/>
                  </a:cubicBezTo>
                  <a:lnTo>
                    <a:pt x="17792" y="15592"/>
                  </a:lnTo>
                  <a:cubicBezTo>
                    <a:pt x="17395" y="15592"/>
                    <a:pt x="16998" y="15615"/>
                    <a:pt x="16601" y="15662"/>
                  </a:cubicBezTo>
                  <a:cubicBezTo>
                    <a:pt x="15363" y="15732"/>
                    <a:pt x="14103" y="15802"/>
                    <a:pt x="12935" y="16222"/>
                  </a:cubicBezTo>
                  <a:cubicBezTo>
                    <a:pt x="12188" y="16479"/>
                    <a:pt x="11511" y="16899"/>
                    <a:pt x="10927" y="17413"/>
                  </a:cubicBezTo>
                  <a:cubicBezTo>
                    <a:pt x="10460" y="16829"/>
                    <a:pt x="9947" y="16316"/>
                    <a:pt x="9386" y="15872"/>
                  </a:cubicBezTo>
                  <a:lnTo>
                    <a:pt x="9340" y="15825"/>
                  </a:lnTo>
                  <a:lnTo>
                    <a:pt x="9293" y="15825"/>
                  </a:lnTo>
                  <a:cubicBezTo>
                    <a:pt x="9129" y="15685"/>
                    <a:pt x="8943" y="15545"/>
                    <a:pt x="8756" y="15428"/>
                  </a:cubicBezTo>
                  <a:cubicBezTo>
                    <a:pt x="8729" y="15411"/>
                    <a:pt x="8704" y="15403"/>
                    <a:pt x="8680" y="15403"/>
                  </a:cubicBezTo>
                  <a:cubicBezTo>
                    <a:pt x="8579" y="15403"/>
                    <a:pt x="8517" y="15544"/>
                    <a:pt x="8592" y="15638"/>
                  </a:cubicBezTo>
                  <a:cubicBezTo>
                    <a:pt x="9200" y="16339"/>
                    <a:pt x="9853" y="17086"/>
                    <a:pt x="10507" y="17880"/>
                  </a:cubicBezTo>
                  <a:cubicBezTo>
                    <a:pt x="10017" y="18440"/>
                    <a:pt x="9713" y="19141"/>
                    <a:pt x="9620" y="19888"/>
                  </a:cubicBezTo>
                  <a:cubicBezTo>
                    <a:pt x="9620" y="19940"/>
                    <a:pt x="9672" y="19967"/>
                    <a:pt x="9718" y="19967"/>
                  </a:cubicBezTo>
                  <a:cubicBezTo>
                    <a:pt x="9734" y="19967"/>
                    <a:pt x="9748" y="19964"/>
                    <a:pt x="9760" y="19958"/>
                  </a:cubicBezTo>
                  <a:cubicBezTo>
                    <a:pt x="9760" y="20005"/>
                    <a:pt x="9760" y="20075"/>
                    <a:pt x="9783" y="20121"/>
                  </a:cubicBezTo>
                  <a:cubicBezTo>
                    <a:pt x="9807" y="20203"/>
                    <a:pt x="9877" y="20244"/>
                    <a:pt x="9947" y="20244"/>
                  </a:cubicBezTo>
                  <a:cubicBezTo>
                    <a:pt x="10017" y="20244"/>
                    <a:pt x="10087" y="20203"/>
                    <a:pt x="10110" y="20121"/>
                  </a:cubicBezTo>
                  <a:cubicBezTo>
                    <a:pt x="10227" y="19491"/>
                    <a:pt x="10390" y="18767"/>
                    <a:pt x="10834" y="18300"/>
                  </a:cubicBezTo>
                  <a:cubicBezTo>
                    <a:pt x="11114" y="18650"/>
                    <a:pt x="11394" y="19024"/>
                    <a:pt x="11651" y="19374"/>
                  </a:cubicBezTo>
                  <a:cubicBezTo>
                    <a:pt x="12772" y="21242"/>
                    <a:pt x="13589" y="23273"/>
                    <a:pt x="14056" y="25398"/>
                  </a:cubicBezTo>
                  <a:cubicBezTo>
                    <a:pt x="14196" y="26028"/>
                    <a:pt x="14313" y="26682"/>
                    <a:pt x="14383" y="27313"/>
                  </a:cubicBezTo>
                  <a:cubicBezTo>
                    <a:pt x="14313" y="27779"/>
                    <a:pt x="14219" y="28223"/>
                    <a:pt x="14079" y="28643"/>
                  </a:cubicBezTo>
                  <a:cubicBezTo>
                    <a:pt x="11955" y="28597"/>
                    <a:pt x="9853" y="27943"/>
                    <a:pt x="8055" y="26799"/>
                  </a:cubicBezTo>
                  <a:cubicBezTo>
                    <a:pt x="7005" y="25795"/>
                    <a:pt x="6164" y="24604"/>
                    <a:pt x="5534" y="23297"/>
                  </a:cubicBezTo>
                  <a:cubicBezTo>
                    <a:pt x="5044" y="22316"/>
                    <a:pt x="4647" y="21265"/>
                    <a:pt x="4343" y="20191"/>
                  </a:cubicBezTo>
                  <a:lnTo>
                    <a:pt x="4343" y="20191"/>
                  </a:lnTo>
                  <a:cubicBezTo>
                    <a:pt x="5417" y="22269"/>
                    <a:pt x="7075" y="23997"/>
                    <a:pt x="9083" y="25164"/>
                  </a:cubicBezTo>
                  <a:cubicBezTo>
                    <a:pt x="9104" y="25175"/>
                    <a:pt x="9125" y="25180"/>
                    <a:pt x="9144" y="25180"/>
                  </a:cubicBezTo>
                  <a:cubicBezTo>
                    <a:pt x="9252" y="25180"/>
                    <a:pt x="9318" y="25034"/>
                    <a:pt x="9200" y="24954"/>
                  </a:cubicBezTo>
                  <a:cubicBezTo>
                    <a:pt x="6818" y="23530"/>
                    <a:pt x="5020" y="21335"/>
                    <a:pt x="4040" y="18720"/>
                  </a:cubicBezTo>
                  <a:cubicBezTo>
                    <a:pt x="3409" y="15475"/>
                    <a:pt x="3619" y="12019"/>
                    <a:pt x="5020" y="9124"/>
                  </a:cubicBezTo>
                  <a:cubicBezTo>
                    <a:pt x="6776" y="5493"/>
                    <a:pt x="10185" y="3277"/>
                    <a:pt x="14053" y="3277"/>
                  </a:cubicBezTo>
                  <a:close/>
                  <a:moveTo>
                    <a:pt x="18445" y="16993"/>
                  </a:moveTo>
                  <a:lnTo>
                    <a:pt x="18445" y="16993"/>
                  </a:lnTo>
                  <a:cubicBezTo>
                    <a:pt x="18118" y="18067"/>
                    <a:pt x="17885" y="19187"/>
                    <a:pt x="17698" y="20285"/>
                  </a:cubicBezTo>
                  <a:cubicBezTo>
                    <a:pt x="17348" y="22923"/>
                    <a:pt x="17488" y="25585"/>
                    <a:pt x="18095" y="28153"/>
                  </a:cubicBezTo>
                  <a:cubicBezTo>
                    <a:pt x="17115" y="28433"/>
                    <a:pt x="16087" y="28597"/>
                    <a:pt x="15037" y="28643"/>
                  </a:cubicBezTo>
                  <a:cubicBezTo>
                    <a:pt x="15270" y="27966"/>
                    <a:pt x="15037" y="26869"/>
                    <a:pt x="14967" y="26402"/>
                  </a:cubicBezTo>
                  <a:cubicBezTo>
                    <a:pt x="14873" y="25935"/>
                    <a:pt x="14780" y="25491"/>
                    <a:pt x="14640" y="25048"/>
                  </a:cubicBezTo>
                  <a:cubicBezTo>
                    <a:pt x="14500" y="24207"/>
                    <a:pt x="14266" y="23390"/>
                    <a:pt x="13916" y="22643"/>
                  </a:cubicBezTo>
                  <a:cubicBezTo>
                    <a:pt x="13332" y="20938"/>
                    <a:pt x="12468" y="19374"/>
                    <a:pt x="11371" y="17973"/>
                  </a:cubicBezTo>
                  <a:lnTo>
                    <a:pt x="11464" y="17927"/>
                  </a:lnTo>
                  <a:cubicBezTo>
                    <a:pt x="11683" y="17846"/>
                    <a:pt x="11910" y="17816"/>
                    <a:pt x="12141" y="17816"/>
                  </a:cubicBezTo>
                  <a:cubicBezTo>
                    <a:pt x="12651" y="17816"/>
                    <a:pt x="13177" y="17963"/>
                    <a:pt x="13659" y="18043"/>
                  </a:cubicBezTo>
                  <a:cubicBezTo>
                    <a:pt x="14067" y="18136"/>
                    <a:pt x="14481" y="18181"/>
                    <a:pt x="14896" y="18181"/>
                  </a:cubicBezTo>
                  <a:cubicBezTo>
                    <a:pt x="15527" y="18181"/>
                    <a:pt x="16159" y="18077"/>
                    <a:pt x="16764" y="17880"/>
                  </a:cubicBezTo>
                  <a:cubicBezTo>
                    <a:pt x="17371" y="17670"/>
                    <a:pt x="17955" y="17366"/>
                    <a:pt x="18445" y="16993"/>
                  </a:cubicBezTo>
                  <a:close/>
                  <a:moveTo>
                    <a:pt x="18189" y="28480"/>
                  </a:moveTo>
                  <a:cubicBezTo>
                    <a:pt x="18189" y="28527"/>
                    <a:pt x="18212" y="28573"/>
                    <a:pt x="18235" y="28620"/>
                  </a:cubicBezTo>
                  <a:cubicBezTo>
                    <a:pt x="17395" y="28830"/>
                    <a:pt x="16531" y="28970"/>
                    <a:pt x="15667" y="28994"/>
                  </a:cubicBezTo>
                  <a:lnTo>
                    <a:pt x="14803" y="29040"/>
                  </a:lnTo>
                  <a:cubicBezTo>
                    <a:pt x="14803" y="29040"/>
                    <a:pt x="14826" y="29017"/>
                    <a:pt x="14826" y="29017"/>
                  </a:cubicBezTo>
                  <a:lnTo>
                    <a:pt x="14850" y="28994"/>
                  </a:lnTo>
                  <a:cubicBezTo>
                    <a:pt x="15970" y="28970"/>
                    <a:pt x="17091" y="28807"/>
                    <a:pt x="18189" y="28480"/>
                  </a:cubicBezTo>
                  <a:close/>
                  <a:moveTo>
                    <a:pt x="9550" y="27990"/>
                  </a:moveTo>
                  <a:cubicBezTo>
                    <a:pt x="10951" y="28597"/>
                    <a:pt x="12468" y="28947"/>
                    <a:pt x="14009" y="28994"/>
                  </a:cubicBezTo>
                  <a:lnTo>
                    <a:pt x="13963" y="29087"/>
                  </a:lnTo>
                  <a:cubicBezTo>
                    <a:pt x="13663" y="29097"/>
                    <a:pt x="13359" y="29102"/>
                    <a:pt x="13054" y="29102"/>
                  </a:cubicBezTo>
                  <a:cubicBezTo>
                    <a:pt x="12624" y="29102"/>
                    <a:pt x="12192" y="29091"/>
                    <a:pt x="11768" y="29064"/>
                  </a:cubicBezTo>
                  <a:cubicBezTo>
                    <a:pt x="10974" y="28807"/>
                    <a:pt x="10227" y="28457"/>
                    <a:pt x="9550" y="28013"/>
                  </a:cubicBezTo>
                  <a:lnTo>
                    <a:pt x="9550" y="27990"/>
                  </a:lnTo>
                  <a:close/>
                  <a:moveTo>
                    <a:pt x="15597" y="29414"/>
                  </a:moveTo>
                  <a:lnTo>
                    <a:pt x="15597" y="29414"/>
                  </a:lnTo>
                  <a:cubicBezTo>
                    <a:pt x="15177" y="29484"/>
                    <a:pt x="14733" y="29507"/>
                    <a:pt x="14313" y="29507"/>
                  </a:cubicBezTo>
                  <a:cubicBezTo>
                    <a:pt x="14733" y="29461"/>
                    <a:pt x="15177" y="29437"/>
                    <a:pt x="15597" y="29414"/>
                  </a:cubicBezTo>
                  <a:close/>
                  <a:moveTo>
                    <a:pt x="6818" y="27756"/>
                  </a:moveTo>
                  <a:lnTo>
                    <a:pt x="6818" y="27756"/>
                  </a:lnTo>
                  <a:cubicBezTo>
                    <a:pt x="7425" y="28246"/>
                    <a:pt x="8102" y="28643"/>
                    <a:pt x="8826" y="28877"/>
                  </a:cubicBezTo>
                  <a:cubicBezTo>
                    <a:pt x="9433" y="29087"/>
                    <a:pt x="10040" y="29250"/>
                    <a:pt x="10647" y="29344"/>
                  </a:cubicBezTo>
                  <a:cubicBezTo>
                    <a:pt x="11894" y="29783"/>
                    <a:pt x="13206" y="29997"/>
                    <a:pt x="14525" y="29997"/>
                  </a:cubicBezTo>
                  <a:cubicBezTo>
                    <a:pt x="14960" y="29997"/>
                    <a:pt x="15396" y="29974"/>
                    <a:pt x="15830" y="29928"/>
                  </a:cubicBezTo>
                  <a:lnTo>
                    <a:pt x="15830" y="29928"/>
                  </a:lnTo>
                  <a:cubicBezTo>
                    <a:pt x="15192" y="30048"/>
                    <a:pt x="14529" y="30118"/>
                    <a:pt x="13868" y="30118"/>
                  </a:cubicBezTo>
                  <a:cubicBezTo>
                    <a:pt x="13634" y="30118"/>
                    <a:pt x="13401" y="30109"/>
                    <a:pt x="13169" y="30091"/>
                  </a:cubicBezTo>
                  <a:cubicBezTo>
                    <a:pt x="13161" y="30090"/>
                    <a:pt x="13153" y="30090"/>
                    <a:pt x="13146" y="30090"/>
                  </a:cubicBezTo>
                  <a:cubicBezTo>
                    <a:pt x="12912" y="30090"/>
                    <a:pt x="12920" y="30442"/>
                    <a:pt x="13169" y="30465"/>
                  </a:cubicBezTo>
                  <a:cubicBezTo>
                    <a:pt x="13413" y="30481"/>
                    <a:pt x="13658" y="30490"/>
                    <a:pt x="13903" y="30490"/>
                  </a:cubicBezTo>
                  <a:cubicBezTo>
                    <a:pt x="15017" y="30490"/>
                    <a:pt x="16136" y="30314"/>
                    <a:pt x="17208" y="29951"/>
                  </a:cubicBezTo>
                  <a:lnTo>
                    <a:pt x="17208" y="29951"/>
                  </a:lnTo>
                  <a:cubicBezTo>
                    <a:pt x="16531" y="30231"/>
                    <a:pt x="15830" y="30465"/>
                    <a:pt x="15107" y="30651"/>
                  </a:cubicBezTo>
                  <a:cubicBezTo>
                    <a:pt x="14692" y="30695"/>
                    <a:pt x="14275" y="30716"/>
                    <a:pt x="13855" y="30716"/>
                  </a:cubicBezTo>
                  <a:cubicBezTo>
                    <a:pt x="13163" y="30716"/>
                    <a:pt x="12465" y="30660"/>
                    <a:pt x="11768" y="30558"/>
                  </a:cubicBezTo>
                  <a:cubicBezTo>
                    <a:pt x="11861" y="30465"/>
                    <a:pt x="11955" y="30371"/>
                    <a:pt x="12071" y="30278"/>
                  </a:cubicBezTo>
                  <a:cubicBezTo>
                    <a:pt x="12130" y="30239"/>
                    <a:pt x="12090" y="30150"/>
                    <a:pt x="12035" y="30150"/>
                  </a:cubicBezTo>
                  <a:cubicBezTo>
                    <a:pt x="12024" y="30150"/>
                    <a:pt x="12013" y="30153"/>
                    <a:pt x="12001" y="30161"/>
                  </a:cubicBezTo>
                  <a:cubicBezTo>
                    <a:pt x="11838" y="30254"/>
                    <a:pt x="11698" y="30371"/>
                    <a:pt x="11581" y="30511"/>
                  </a:cubicBezTo>
                  <a:lnTo>
                    <a:pt x="11371" y="30488"/>
                  </a:lnTo>
                  <a:cubicBezTo>
                    <a:pt x="11301" y="30324"/>
                    <a:pt x="11231" y="30161"/>
                    <a:pt x="11184" y="29998"/>
                  </a:cubicBezTo>
                  <a:cubicBezTo>
                    <a:pt x="11175" y="29960"/>
                    <a:pt x="11150" y="29945"/>
                    <a:pt x="11125" y="29945"/>
                  </a:cubicBezTo>
                  <a:cubicBezTo>
                    <a:pt x="11086" y="29945"/>
                    <a:pt x="11044" y="29979"/>
                    <a:pt x="11044" y="30021"/>
                  </a:cubicBezTo>
                  <a:cubicBezTo>
                    <a:pt x="11091" y="30161"/>
                    <a:pt x="11137" y="30301"/>
                    <a:pt x="11184" y="30441"/>
                  </a:cubicBezTo>
                  <a:cubicBezTo>
                    <a:pt x="10554" y="30301"/>
                    <a:pt x="9947" y="30114"/>
                    <a:pt x="9340" y="29881"/>
                  </a:cubicBezTo>
                  <a:cubicBezTo>
                    <a:pt x="8406" y="29297"/>
                    <a:pt x="7565" y="28573"/>
                    <a:pt x="6818" y="27756"/>
                  </a:cubicBezTo>
                  <a:close/>
                  <a:moveTo>
                    <a:pt x="11114" y="31025"/>
                  </a:moveTo>
                  <a:lnTo>
                    <a:pt x="11348" y="31095"/>
                  </a:lnTo>
                  <a:cubicBezTo>
                    <a:pt x="11305" y="31285"/>
                    <a:pt x="11282" y="31476"/>
                    <a:pt x="11295" y="31666"/>
                  </a:cubicBezTo>
                  <a:lnTo>
                    <a:pt x="11295" y="31666"/>
                  </a:lnTo>
                  <a:cubicBezTo>
                    <a:pt x="11196" y="31452"/>
                    <a:pt x="11135" y="31239"/>
                    <a:pt x="11114" y="31025"/>
                  </a:cubicBezTo>
                  <a:close/>
                  <a:moveTo>
                    <a:pt x="19730" y="29507"/>
                  </a:moveTo>
                  <a:cubicBezTo>
                    <a:pt x="19753" y="29601"/>
                    <a:pt x="19800" y="29671"/>
                    <a:pt x="19823" y="29764"/>
                  </a:cubicBezTo>
                  <a:cubicBezTo>
                    <a:pt x="19333" y="31025"/>
                    <a:pt x="17395" y="32146"/>
                    <a:pt x="16321" y="32449"/>
                  </a:cubicBezTo>
                  <a:cubicBezTo>
                    <a:pt x="15875" y="32579"/>
                    <a:pt x="15419" y="32643"/>
                    <a:pt x="14971" y="32643"/>
                  </a:cubicBezTo>
                  <a:cubicBezTo>
                    <a:pt x="13730" y="32643"/>
                    <a:pt x="12546" y="32149"/>
                    <a:pt x="11791" y="31188"/>
                  </a:cubicBezTo>
                  <a:lnTo>
                    <a:pt x="11791" y="31188"/>
                  </a:lnTo>
                  <a:cubicBezTo>
                    <a:pt x="12048" y="31235"/>
                    <a:pt x="12305" y="31258"/>
                    <a:pt x="12562" y="31258"/>
                  </a:cubicBezTo>
                  <a:cubicBezTo>
                    <a:pt x="12710" y="31266"/>
                    <a:pt x="12857" y="31270"/>
                    <a:pt x="13004" y="31270"/>
                  </a:cubicBezTo>
                  <a:cubicBezTo>
                    <a:pt x="13714" y="31270"/>
                    <a:pt x="14410" y="31180"/>
                    <a:pt x="15107" y="31025"/>
                  </a:cubicBezTo>
                  <a:cubicBezTo>
                    <a:pt x="16578" y="30885"/>
                    <a:pt x="18002" y="30465"/>
                    <a:pt x="19309" y="29764"/>
                  </a:cubicBezTo>
                  <a:lnTo>
                    <a:pt x="19286" y="29764"/>
                  </a:lnTo>
                  <a:cubicBezTo>
                    <a:pt x="19426" y="29671"/>
                    <a:pt x="19589" y="29601"/>
                    <a:pt x="19730" y="29507"/>
                  </a:cubicBezTo>
                  <a:close/>
                  <a:moveTo>
                    <a:pt x="19356" y="31959"/>
                  </a:moveTo>
                  <a:lnTo>
                    <a:pt x="19309" y="32029"/>
                  </a:lnTo>
                  <a:cubicBezTo>
                    <a:pt x="19006" y="32356"/>
                    <a:pt x="18655" y="32613"/>
                    <a:pt x="18259" y="32776"/>
                  </a:cubicBezTo>
                  <a:cubicBezTo>
                    <a:pt x="18655" y="32566"/>
                    <a:pt x="19029" y="32286"/>
                    <a:pt x="19356" y="31959"/>
                  </a:cubicBezTo>
                  <a:close/>
                  <a:moveTo>
                    <a:pt x="19893" y="30278"/>
                  </a:moveTo>
                  <a:cubicBezTo>
                    <a:pt x="19893" y="30511"/>
                    <a:pt x="19846" y="30721"/>
                    <a:pt x="19753" y="30931"/>
                  </a:cubicBezTo>
                  <a:cubicBezTo>
                    <a:pt x="19659" y="30931"/>
                    <a:pt x="19566" y="30955"/>
                    <a:pt x="19496" y="31025"/>
                  </a:cubicBezTo>
                  <a:cubicBezTo>
                    <a:pt x="19426" y="31048"/>
                    <a:pt x="19403" y="31142"/>
                    <a:pt x="19449" y="31188"/>
                  </a:cubicBezTo>
                  <a:lnTo>
                    <a:pt x="19473" y="31235"/>
                  </a:lnTo>
                  <a:cubicBezTo>
                    <a:pt x="19496" y="31258"/>
                    <a:pt x="19496" y="31282"/>
                    <a:pt x="19519" y="31282"/>
                  </a:cubicBezTo>
                  <a:cubicBezTo>
                    <a:pt x="19426" y="31422"/>
                    <a:pt x="19309" y="31562"/>
                    <a:pt x="19169" y="31679"/>
                  </a:cubicBezTo>
                  <a:cubicBezTo>
                    <a:pt x="18422" y="32402"/>
                    <a:pt x="17511" y="32916"/>
                    <a:pt x="16507" y="33150"/>
                  </a:cubicBezTo>
                  <a:cubicBezTo>
                    <a:pt x="16104" y="33246"/>
                    <a:pt x="15594" y="33303"/>
                    <a:pt x="15050" y="33303"/>
                  </a:cubicBezTo>
                  <a:cubicBezTo>
                    <a:pt x="14147" y="33303"/>
                    <a:pt x="13147" y="33146"/>
                    <a:pt x="12375" y="32753"/>
                  </a:cubicBezTo>
                  <a:cubicBezTo>
                    <a:pt x="12375" y="32706"/>
                    <a:pt x="12398" y="32683"/>
                    <a:pt x="12398" y="32659"/>
                  </a:cubicBezTo>
                  <a:cubicBezTo>
                    <a:pt x="12429" y="32597"/>
                    <a:pt x="12377" y="32555"/>
                    <a:pt x="12326" y="32555"/>
                  </a:cubicBezTo>
                  <a:cubicBezTo>
                    <a:pt x="12300" y="32555"/>
                    <a:pt x="12274" y="32566"/>
                    <a:pt x="12258" y="32589"/>
                  </a:cubicBezTo>
                  <a:lnTo>
                    <a:pt x="12235" y="32659"/>
                  </a:lnTo>
                  <a:cubicBezTo>
                    <a:pt x="12095" y="32589"/>
                    <a:pt x="11955" y="32496"/>
                    <a:pt x="11838" y="32402"/>
                  </a:cubicBezTo>
                  <a:cubicBezTo>
                    <a:pt x="11558" y="32052"/>
                    <a:pt x="11441" y="31585"/>
                    <a:pt x="11488" y="31142"/>
                  </a:cubicBezTo>
                  <a:lnTo>
                    <a:pt x="11534" y="31142"/>
                  </a:lnTo>
                  <a:cubicBezTo>
                    <a:pt x="12291" y="32339"/>
                    <a:pt x="13643" y="32909"/>
                    <a:pt x="15052" y="32909"/>
                  </a:cubicBezTo>
                  <a:cubicBezTo>
                    <a:pt x="15731" y="32909"/>
                    <a:pt x="16423" y="32777"/>
                    <a:pt x="17068" y="32519"/>
                  </a:cubicBezTo>
                  <a:cubicBezTo>
                    <a:pt x="18142" y="32076"/>
                    <a:pt x="19333" y="31305"/>
                    <a:pt x="19893" y="30278"/>
                  </a:cubicBezTo>
                  <a:close/>
                  <a:moveTo>
                    <a:pt x="19916" y="31679"/>
                  </a:moveTo>
                  <a:cubicBezTo>
                    <a:pt x="19963" y="31795"/>
                    <a:pt x="19986" y="31935"/>
                    <a:pt x="20033" y="32052"/>
                  </a:cubicBezTo>
                  <a:lnTo>
                    <a:pt x="20010" y="32099"/>
                  </a:lnTo>
                  <a:cubicBezTo>
                    <a:pt x="19986" y="32472"/>
                    <a:pt x="19823" y="32846"/>
                    <a:pt x="19543" y="33103"/>
                  </a:cubicBezTo>
                  <a:cubicBezTo>
                    <a:pt x="19286" y="33406"/>
                    <a:pt x="18982" y="33640"/>
                    <a:pt x="18655" y="33850"/>
                  </a:cubicBezTo>
                  <a:cubicBezTo>
                    <a:pt x="17955" y="34410"/>
                    <a:pt x="17185" y="34877"/>
                    <a:pt x="16344" y="35228"/>
                  </a:cubicBezTo>
                  <a:cubicBezTo>
                    <a:pt x="15877" y="35438"/>
                    <a:pt x="15387" y="35554"/>
                    <a:pt x="14873" y="35578"/>
                  </a:cubicBezTo>
                  <a:cubicBezTo>
                    <a:pt x="14266" y="35484"/>
                    <a:pt x="13682" y="35274"/>
                    <a:pt x="13169" y="34971"/>
                  </a:cubicBezTo>
                  <a:lnTo>
                    <a:pt x="13099" y="34901"/>
                  </a:lnTo>
                  <a:cubicBezTo>
                    <a:pt x="13169" y="34831"/>
                    <a:pt x="13262" y="34784"/>
                    <a:pt x="13355" y="34737"/>
                  </a:cubicBezTo>
                  <a:cubicBezTo>
                    <a:pt x="13419" y="34695"/>
                    <a:pt x="13367" y="34594"/>
                    <a:pt x="13304" y="34594"/>
                  </a:cubicBezTo>
                  <a:cubicBezTo>
                    <a:pt x="13298" y="34594"/>
                    <a:pt x="13292" y="34595"/>
                    <a:pt x="13285" y="34597"/>
                  </a:cubicBezTo>
                  <a:cubicBezTo>
                    <a:pt x="13169" y="34644"/>
                    <a:pt x="13052" y="34714"/>
                    <a:pt x="12959" y="34807"/>
                  </a:cubicBezTo>
                  <a:cubicBezTo>
                    <a:pt x="12795" y="34667"/>
                    <a:pt x="12632" y="34504"/>
                    <a:pt x="12492" y="34340"/>
                  </a:cubicBezTo>
                  <a:cubicBezTo>
                    <a:pt x="12328" y="34013"/>
                    <a:pt x="12235" y="33640"/>
                    <a:pt x="12281" y="33243"/>
                  </a:cubicBezTo>
                  <a:lnTo>
                    <a:pt x="12281" y="33243"/>
                  </a:lnTo>
                  <a:cubicBezTo>
                    <a:pt x="12863" y="33635"/>
                    <a:pt x="13609" y="33753"/>
                    <a:pt x="14359" y="33753"/>
                  </a:cubicBezTo>
                  <a:cubicBezTo>
                    <a:pt x="14995" y="33753"/>
                    <a:pt x="15634" y="33668"/>
                    <a:pt x="16181" y="33593"/>
                  </a:cubicBezTo>
                  <a:cubicBezTo>
                    <a:pt x="17558" y="33430"/>
                    <a:pt x="19239" y="33009"/>
                    <a:pt x="19916" y="31679"/>
                  </a:cubicBezTo>
                  <a:close/>
                  <a:moveTo>
                    <a:pt x="19986" y="33103"/>
                  </a:moveTo>
                  <a:lnTo>
                    <a:pt x="19986" y="33103"/>
                  </a:lnTo>
                  <a:cubicBezTo>
                    <a:pt x="19659" y="34340"/>
                    <a:pt x="18305" y="35251"/>
                    <a:pt x="16974" y="35554"/>
                  </a:cubicBezTo>
                  <a:cubicBezTo>
                    <a:pt x="16694" y="35601"/>
                    <a:pt x="16391" y="35648"/>
                    <a:pt x="16111" y="35648"/>
                  </a:cubicBezTo>
                  <a:cubicBezTo>
                    <a:pt x="16391" y="35554"/>
                    <a:pt x="16671" y="35438"/>
                    <a:pt x="16951" y="35321"/>
                  </a:cubicBezTo>
                  <a:cubicBezTo>
                    <a:pt x="17862" y="34854"/>
                    <a:pt x="19309" y="34107"/>
                    <a:pt x="19986" y="33103"/>
                  </a:cubicBezTo>
                  <a:close/>
                  <a:moveTo>
                    <a:pt x="19776" y="34224"/>
                  </a:moveTo>
                  <a:cubicBezTo>
                    <a:pt x="19776" y="34270"/>
                    <a:pt x="19776" y="34294"/>
                    <a:pt x="19800" y="34317"/>
                  </a:cubicBezTo>
                  <a:cubicBezTo>
                    <a:pt x="19193" y="35041"/>
                    <a:pt x="18352" y="35554"/>
                    <a:pt x="17441" y="35741"/>
                  </a:cubicBezTo>
                  <a:cubicBezTo>
                    <a:pt x="18329" y="35484"/>
                    <a:pt x="19146" y="34947"/>
                    <a:pt x="19776" y="34224"/>
                  </a:cubicBezTo>
                  <a:close/>
                  <a:moveTo>
                    <a:pt x="20360" y="34550"/>
                  </a:moveTo>
                  <a:cubicBezTo>
                    <a:pt x="20733" y="35321"/>
                    <a:pt x="20617" y="36232"/>
                    <a:pt x="20080" y="36885"/>
                  </a:cubicBezTo>
                  <a:cubicBezTo>
                    <a:pt x="20243" y="36418"/>
                    <a:pt x="20337" y="35905"/>
                    <a:pt x="20337" y="35414"/>
                  </a:cubicBezTo>
                  <a:lnTo>
                    <a:pt x="20313" y="35414"/>
                  </a:lnTo>
                  <a:cubicBezTo>
                    <a:pt x="20360" y="35134"/>
                    <a:pt x="20383" y="34831"/>
                    <a:pt x="20360" y="34550"/>
                  </a:cubicBezTo>
                  <a:close/>
                  <a:moveTo>
                    <a:pt x="19870" y="34714"/>
                  </a:moveTo>
                  <a:cubicBezTo>
                    <a:pt x="19893" y="34877"/>
                    <a:pt x="19916" y="35064"/>
                    <a:pt x="19916" y="35228"/>
                  </a:cubicBezTo>
                  <a:cubicBezTo>
                    <a:pt x="19753" y="36605"/>
                    <a:pt x="18889" y="37796"/>
                    <a:pt x="17301" y="38099"/>
                  </a:cubicBezTo>
                  <a:lnTo>
                    <a:pt x="17278" y="38123"/>
                  </a:lnTo>
                  <a:cubicBezTo>
                    <a:pt x="16980" y="38181"/>
                    <a:pt x="16677" y="38210"/>
                    <a:pt x="16374" y="38210"/>
                  </a:cubicBezTo>
                  <a:cubicBezTo>
                    <a:pt x="15704" y="38210"/>
                    <a:pt x="15033" y="38069"/>
                    <a:pt x="14406" y="37796"/>
                  </a:cubicBezTo>
                  <a:cubicBezTo>
                    <a:pt x="13869" y="37539"/>
                    <a:pt x="13426" y="37142"/>
                    <a:pt x="13075" y="36675"/>
                  </a:cubicBezTo>
                  <a:cubicBezTo>
                    <a:pt x="13075" y="36652"/>
                    <a:pt x="13052" y="36605"/>
                    <a:pt x="13052" y="36582"/>
                  </a:cubicBezTo>
                  <a:cubicBezTo>
                    <a:pt x="13075" y="36418"/>
                    <a:pt x="13122" y="36278"/>
                    <a:pt x="13192" y="36138"/>
                  </a:cubicBezTo>
                  <a:cubicBezTo>
                    <a:pt x="13223" y="36076"/>
                    <a:pt x="13182" y="36024"/>
                    <a:pt x="13137" y="36024"/>
                  </a:cubicBezTo>
                  <a:cubicBezTo>
                    <a:pt x="13114" y="36024"/>
                    <a:pt x="13091" y="36037"/>
                    <a:pt x="13075" y="36068"/>
                  </a:cubicBezTo>
                  <a:cubicBezTo>
                    <a:pt x="13029" y="36138"/>
                    <a:pt x="13005" y="36185"/>
                    <a:pt x="12982" y="36255"/>
                  </a:cubicBezTo>
                  <a:cubicBezTo>
                    <a:pt x="12959" y="36138"/>
                    <a:pt x="12935" y="36021"/>
                    <a:pt x="12935" y="35905"/>
                  </a:cubicBezTo>
                  <a:cubicBezTo>
                    <a:pt x="12935" y="35858"/>
                    <a:pt x="12894" y="35835"/>
                    <a:pt x="12853" y="35835"/>
                  </a:cubicBezTo>
                  <a:cubicBezTo>
                    <a:pt x="12813" y="35835"/>
                    <a:pt x="12772" y="35858"/>
                    <a:pt x="12772" y="35905"/>
                  </a:cubicBezTo>
                  <a:cubicBezTo>
                    <a:pt x="12772" y="35998"/>
                    <a:pt x="12772" y="36045"/>
                    <a:pt x="12772" y="36115"/>
                  </a:cubicBezTo>
                  <a:cubicBezTo>
                    <a:pt x="12655" y="35835"/>
                    <a:pt x="12678" y="35484"/>
                    <a:pt x="12818" y="35204"/>
                  </a:cubicBezTo>
                  <a:cubicBezTo>
                    <a:pt x="12842" y="35228"/>
                    <a:pt x="12865" y="35228"/>
                    <a:pt x="12889" y="35251"/>
                  </a:cubicBezTo>
                  <a:cubicBezTo>
                    <a:pt x="13332" y="35601"/>
                    <a:pt x="13869" y="35835"/>
                    <a:pt x="14453" y="35858"/>
                  </a:cubicBezTo>
                  <a:cubicBezTo>
                    <a:pt x="15082" y="36044"/>
                    <a:pt x="15738" y="36142"/>
                    <a:pt x="16392" y="36142"/>
                  </a:cubicBezTo>
                  <a:cubicBezTo>
                    <a:pt x="16807" y="36142"/>
                    <a:pt x="17221" y="36103"/>
                    <a:pt x="17628" y="36021"/>
                  </a:cubicBezTo>
                  <a:cubicBezTo>
                    <a:pt x="18492" y="35811"/>
                    <a:pt x="19263" y="35368"/>
                    <a:pt x="19870" y="34714"/>
                  </a:cubicBezTo>
                  <a:close/>
                  <a:moveTo>
                    <a:pt x="19706" y="36955"/>
                  </a:moveTo>
                  <a:cubicBezTo>
                    <a:pt x="19636" y="37142"/>
                    <a:pt x="19543" y="37329"/>
                    <a:pt x="19449" y="37492"/>
                  </a:cubicBezTo>
                  <a:lnTo>
                    <a:pt x="19449" y="37516"/>
                  </a:lnTo>
                  <a:cubicBezTo>
                    <a:pt x="18579" y="38179"/>
                    <a:pt x="17342" y="38580"/>
                    <a:pt x="16176" y="38580"/>
                  </a:cubicBezTo>
                  <a:cubicBezTo>
                    <a:pt x="15371" y="38580"/>
                    <a:pt x="14601" y="38389"/>
                    <a:pt x="14009" y="37959"/>
                  </a:cubicBezTo>
                  <a:lnTo>
                    <a:pt x="14009" y="37959"/>
                  </a:lnTo>
                  <a:cubicBezTo>
                    <a:pt x="14710" y="38310"/>
                    <a:pt x="15480" y="38496"/>
                    <a:pt x="16274" y="38520"/>
                  </a:cubicBezTo>
                  <a:cubicBezTo>
                    <a:pt x="16307" y="38520"/>
                    <a:pt x="16340" y="38521"/>
                    <a:pt x="16373" y="38521"/>
                  </a:cubicBezTo>
                  <a:cubicBezTo>
                    <a:pt x="17668" y="38521"/>
                    <a:pt x="18909" y="38072"/>
                    <a:pt x="19683" y="36979"/>
                  </a:cubicBezTo>
                  <a:cubicBezTo>
                    <a:pt x="19683" y="36979"/>
                    <a:pt x="19683" y="36955"/>
                    <a:pt x="19706" y="36955"/>
                  </a:cubicBezTo>
                  <a:close/>
                  <a:moveTo>
                    <a:pt x="13075" y="37189"/>
                  </a:moveTo>
                  <a:cubicBezTo>
                    <a:pt x="13099" y="37212"/>
                    <a:pt x="13122" y="37259"/>
                    <a:pt x="13145" y="37282"/>
                  </a:cubicBezTo>
                  <a:cubicBezTo>
                    <a:pt x="13760" y="38336"/>
                    <a:pt x="15062" y="38848"/>
                    <a:pt x="16356" y="38848"/>
                  </a:cubicBezTo>
                  <a:cubicBezTo>
                    <a:pt x="16781" y="38848"/>
                    <a:pt x="17206" y="38793"/>
                    <a:pt x="17605" y="38683"/>
                  </a:cubicBezTo>
                  <a:cubicBezTo>
                    <a:pt x="18118" y="38543"/>
                    <a:pt x="18609" y="38333"/>
                    <a:pt x="19052" y="38076"/>
                  </a:cubicBezTo>
                  <a:lnTo>
                    <a:pt x="19052" y="38076"/>
                  </a:lnTo>
                  <a:cubicBezTo>
                    <a:pt x="18702" y="38450"/>
                    <a:pt x="18282" y="38753"/>
                    <a:pt x="17815" y="38963"/>
                  </a:cubicBezTo>
                  <a:cubicBezTo>
                    <a:pt x="17302" y="39193"/>
                    <a:pt x="16759" y="39305"/>
                    <a:pt x="16215" y="39305"/>
                  </a:cubicBezTo>
                  <a:cubicBezTo>
                    <a:pt x="15818" y="39305"/>
                    <a:pt x="15421" y="39245"/>
                    <a:pt x="15037" y="39127"/>
                  </a:cubicBezTo>
                  <a:cubicBezTo>
                    <a:pt x="14149" y="38823"/>
                    <a:pt x="13239" y="38099"/>
                    <a:pt x="13075" y="37189"/>
                  </a:cubicBezTo>
                  <a:close/>
                  <a:moveTo>
                    <a:pt x="13235" y="1"/>
                  </a:moveTo>
                  <a:cubicBezTo>
                    <a:pt x="12098" y="1"/>
                    <a:pt x="10940" y="229"/>
                    <a:pt x="9783" y="742"/>
                  </a:cubicBezTo>
                  <a:lnTo>
                    <a:pt x="9410" y="906"/>
                  </a:lnTo>
                  <a:cubicBezTo>
                    <a:pt x="6094" y="1583"/>
                    <a:pt x="3316" y="3848"/>
                    <a:pt x="2008" y="6976"/>
                  </a:cubicBezTo>
                  <a:cubicBezTo>
                    <a:pt x="0" y="11646"/>
                    <a:pt x="607" y="17296"/>
                    <a:pt x="2592" y="21849"/>
                  </a:cubicBezTo>
                  <a:cubicBezTo>
                    <a:pt x="2825" y="22409"/>
                    <a:pt x="3082" y="22970"/>
                    <a:pt x="3386" y="23530"/>
                  </a:cubicBezTo>
                  <a:cubicBezTo>
                    <a:pt x="3876" y="25141"/>
                    <a:pt x="4693" y="26612"/>
                    <a:pt x="5767" y="27896"/>
                  </a:cubicBezTo>
                  <a:cubicBezTo>
                    <a:pt x="6725" y="28947"/>
                    <a:pt x="7915" y="29764"/>
                    <a:pt x="9223" y="30278"/>
                  </a:cubicBezTo>
                  <a:cubicBezTo>
                    <a:pt x="9760" y="30558"/>
                    <a:pt x="10344" y="30815"/>
                    <a:pt x="10927" y="30978"/>
                  </a:cubicBezTo>
                  <a:cubicBezTo>
                    <a:pt x="10904" y="31562"/>
                    <a:pt x="11137" y="32122"/>
                    <a:pt x="11581" y="32519"/>
                  </a:cubicBezTo>
                  <a:cubicBezTo>
                    <a:pt x="11651" y="32613"/>
                    <a:pt x="11698" y="32706"/>
                    <a:pt x="11791" y="32799"/>
                  </a:cubicBezTo>
                  <a:cubicBezTo>
                    <a:pt x="11885" y="32916"/>
                    <a:pt x="11978" y="33009"/>
                    <a:pt x="12095" y="33103"/>
                  </a:cubicBezTo>
                  <a:cubicBezTo>
                    <a:pt x="12071" y="33220"/>
                    <a:pt x="12071" y="33360"/>
                    <a:pt x="12071" y="33523"/>
                  </a:cubicBezTo>
                  <a:cubicBezTo>
                    <a:pt x="12071" y="33476"/>
                    <a:pt x="12048" y="33430"/>
                    <a:pt x="12025" y="33360"/>
                  </a:cubicBezTo>
                  <a:cubicBezTo>
                    <a:pt x="12025" y="33331"/>
                    <a:pt x="11998" y="33311"/>
                    <a:pt x="11972" y="33311"/>
                  </a:cubicBezTo>
                  <a:cubicBezTo>
                    <a:pt x="11956" y="33311"/>
                    <a:pt x="11940" y="33319"/>
                    <a:pt x="11931" y="33336"/>
                  </a:cubicBezTo>
                  <a:cubicBezTo>
                    <a:pt x="11861" y="33336"/>
                    <a:pt x="11815" y="33360"/>
                    <a:pt x="11838" y="33430"/>
                  </a:cubicBezTo>
                  <a:cubicBezTo>
                    <a:pt x="11885" y="33593"/>
                    <a:pt x="11931" y="33733"/>
                    <a:pt x="12001" y="33873"/>
                  </a:cubicBezTo>
                  <a:cubicBezTo>
                    <a:pt x="12071" y="34060"/>
                    <a:pt x="12165" y="34224"/>
                    <a:pt x="12281" y="34387"/>
                  </a:cubicBezTo>
                  <a:cubicBezTo>
                    <a:pt x="12398" y="34644"/>
                    <a:pt x="12538" y="34854"/>
                    <a:pt x="12725" y="35064"/>
                  </a:cubicBezTo>
                  <a:cubicBezTo>
                    <a:pt x="12468" y="35601"/>
                    <a:pt x="12492" y="36255"/>
                    <a:pt x="12818" y="36792"/>
                  </a:cubicBezTo>
                  <a:cubicBezTo>
                    <a:pt x="12592" y="38481"/>
                    <a:pt x="14892" y="39534"/>
                    <a:pt x="16543" y="39534"/>
                  </a:cubicBezTo>
                  <a:cubicBezTo>
                    <a:pt x="16763" y="39534"/>
                    <a:pt x="16972" y="39515"/>
                    <a:pt x="17161" y="39477"/>
                  </a:cubicBezTo>
                  <a:cubicBezTo>
                    <a:pt x="18282" y="39220"/>
                    <a:pt x="19216" y="38520"/>
                    <a:pt x="19776" y="37539"/>
                  </a:cubicBezTo>
                  <a:cubicBezTo>
                    <a:pt x="20850" y="36675"/>
                    <a:pt x="21504" y="35484"/>
                    <a:pt x="20500" y="34224"/>
                  </a:cubicBezTo>
                  <a:cubicBezTo>
                    <a:pt x="20477" y="34200"/>
                    <a:pt x="20447" y="34189"/>
                    <a:pt x="20421" y="34189"/>
                  </a:cubicBezTo>
                  <a:cubicBezTo>
                    <a:pt x="20395" y="34189"/>
                    <a:pt x="20372" y="34200"/>
                    <a:pt x="20360" y="34224"/>
                  </a:cubicBezTo>
                  <a:cubicBezTo>
                    <a:pt x="20360" y="34177"/>
                    <a:pt x="20337" y="34154"/>
                    <a:pt x="20337" y="34107"/>
                  </a:cubicBezTo>
                  <a:cubicBezTo>
                    <a:pt x="20897" y="33196"/>
                    <a:pt x="20990" y="32122"/>
                    <a:pt x="20173" y="31142"/>
                  </a:cubicBezTo>
                  <a:cubicBezTo>
                    <a:pt x="20150" y="31142"/>
                    <a:pt x="20150" y="31118"/>
                    <a:pt x="20126" y="31118"/>
                  </a:cubicBezTo>
                  <a:cubicBezTo>
                    <a:pt x="20196" y="30908"/>
                    <a:pt x="20220" y="30675"/>
                    <a:pt x="20220" y="30465"/>
                  </a:cubicBezTo>
                  <a:cubicBezTo>
                    <a:pt x="20243" y="30208"/>
                    <a:pt x="20220" y="29951"/>
                    <a:pt x="20150" y="29717"/>
                  </a:cubicBezTo>
                  <a:cubicBezTo>
                    <a:pt x="20196" y="29531"/>
                    <a:pt x="20220" y="29344"/>
                    <a:pt x="20220" y="29157"/>
                  </a:cubicBezTo>
                  <a:cubicBezTo>
                    <a:pt x="20570" y="28924"/>
                    <a:pt x="20897" y="28667"/>
                    <a:pt x="21200" y="28387"/>
                  </a:cubicBezTo>
                  <a:cubicBezTo>
                    <a:pt x="22975" y="27429"/>
                    <a:pt x="24703" y="26309"/>
                    <a:pt x="25777" y="24557"/>
                  </a:cubicBezTo>
                  <a:cubicBezTo>
                    <a:pt x="26967" y="22526"/>
                    <a:pt x="27201" y="20075"/>
                    <a:pt x="27061" y="17786"/>
                  </a:cubicBezTo>
                  <a:cubicBezTo>
                    <a:pt x="27084" y="17319"/>
                    <a:pt x="27108" y="16876"/>
                    <a:pt x="27108" y="16409"/>
                  </a:cubicBezTo>
                  <a:cubicBezTo>
                    <a:pt x="27084" y="15545"/>
                    <a:pt x="27037" y="14704"/>
                    <a:pt x="26897" y="13864"/>
                  </a:cubicBezTo>
                  <a:cubicBezTo>
                    <a:pt x="26874" y="11856"/>
                    <a:pt x="26337" y="9895"/>
                    <a:pt x="25380" y="8144"/>
                  </a:cubicBezTo>
                  <a:cubicBezTo>
                    <a:pt x="24446" y="6556"/>
                    <a:pt x="23185" y="5155"/>
                    <a:pt x="21691" y="4058"/>
                  </a:cubicBezTo>
                  <a:cubicBezTo>
                    <a:pt x="19374" y="1758"/>
                    <a:pt x="16388" y="1"/>
                    <a:pt x="13235"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6"/>
            <p:cNvSpPr/>
            <p:nvPr/>
          </p:nvSpPr>
          <p:spPr>
            <a:xfrm>
              <a:off x="4283875" y="2289925"/>
              <a:ext cx="109875" cy="139250"/>
            </a:xfrm>
            <a:custGeom>
              <a:rect b="b" l="l" r="r" t="t"/>
              <a:pathLst>
                <a:path extrusionOk="0" h="5570" w="4395">
                  <a:moveTo>
                    <a:pt x="3507" y="370"/>
                  </a:moveTo>
                  <a:cubicBezTo>
                    <a:pt x="3588" y="370"/>
                    <a:pt x="3583" y="433"/>
                    <a:pt x="3505" y="557"/>
                  </a:cubicBezTo>
                  <a:cubicBezTo>
                    <a:pt x="3575" y="814"/>
                    <a:pt x="3038" y="1631"/>
                    <a:pt x="2922" y="1911"/>
                  </a:cubicBezTo>
                  <a:cubicBezTo>
                    <a:pt x="2828" y="2122"/>
                    <a:pt x="2712" y="2332"/>
                    <a:pt x="2595" y="2542"/>
                  </a:cubicBezTo>
                  <a:lnTo>
                    <a:pt x="2478" y="2729"/>
                  </a:lnTo>
                  <a:cubicBezTo>
                    <a:pt x="2058" y="3289"/>
                    <a:pt x="1567" y="3803"/>
                    <a:pt x="1054" y="4270"/>
                  </a:cubicBezTo>
                  <a:cubicBezTo>
                    <a:pt x="1544" y="3382"/>
                    <a:pt x="2011" y="2472"/>
                    <a:pt x="2455" y="1561"/>
                  </a:cubicBezTo>
                  <a:lnTo>
                    <a:pt x="2758" y="1164"/>
                  </a:lnTo>
                  <a:cubicBezTo>
                    <a:pt x="2922" y="907"/>
                    <a:pt x="3108" y="651"/>
                    <a:pt x="3319" y="417"/>
                  </a:cubicBezTo>
                  <a:cubicBezTo>
                    <a:pt x="3404" y="386"/>
                    <a:pt x="3466" y="370"/>
                    <a:pt x="3507" y="370"/>
                  </a:cubicBezTo>
                  <a:close/>
                  <a:moveTo>
                    <a:pt x="3684" y="1"/>
                  </a:moveTo>
                  <a:cubicBezTo>
                    <a:pt x="3350" y="1"/>
                    <a:pt x="3096" y="230"/>
                    <a:pt x="2875" y="511"/>
                  </a:cubicBezTo>
                  <a:cubicBezTo>
                    <a:pt x="2848" y="456"/>
                    <a:pt x="2789" y="418"/>
                    <a:pt x="2731" y="418"/>
                  </a:cubicBezTo>
                  <a:cubicBezTo>
                    <a:pt x="2689" y="418"/>
                    <a:pt x="2648" y="438"/>
                    <a:pt x="2618" y="487"/>
                  </a:cubicBezTo>
                  <a:cubicBezTo>
                    <a:pt x="2338" y="1118"/>
                    <a:pt x="2011" y="1725"/>
                    <a:pt x="1638" y="2308"/>
                  </a:cubicBezTo>
                  <a:lnTo>
                    <a:pt x="727" y="3569"/>
                  </a:lnTo>
                  <a:cubicBezTo>
                    <a:pt x="610" y="3733"/>
                    <a:pt x="493" y="3896"/>
                    <a:pt x="353" y="4036"/>
                  </a:cubicBezTo>
                  <a:cubicBezTo>
                    <a:pt x="330" y="4059"/>
                    <a:pt x="330" y="4106"/>
                    <a:pt x="330" y="4130"/>
                  </a:cubicBezTo>
                  <a:lnTo>
                    <a:pt x="50" y="4526"/>
                  </a:lnTo>
                  <a:cubicBezTo>
                    <a:pt x="0" y="4592"/>
                    <a:pt x="68" y="4659"/>
                    <a:pt x="136" y="4659"/>
                  </a:cubicBezTo>
                  <a:cubicBezTo>
                    <a:pt x="164" y="4659"/>
                    <a:pt x="193" y="4647"/>
                    <a:pt x="213" y="4620"/>
                  </a:cubicBezTo>
                  <a:lnTo>
                    <a:pt x="564" y="4153"/>
                  </a:lnTo>
                  <a:cubicBezTo>
                    <a:pt x="750" y="3966"/>
                    <a:pt x="914" y="3779"/>
                    <a:pt x="1077" y="3569"/>
                  </a:cubicBezTo>
                  <a:lnTo>
                    <a:pt x="1077" y="3569"/>
                  </a:lnTo>
                  <a:cubicBezTo>
                    <a:pt x="844" y="4013"/>
                    <a:pt x="610" y="4456"/>
                    <a:pt x="377" y="4853"/>
                  </a:cubicBezTo>
                  <a:cubicBezTo>
                    <a:pt x="291" y="4973"/>
                    <a:pt x="381" y="5093"/>
                    <a:pt x="491" y="5093"/>
                  </a:cubicBezTo>
                  <a:cubicBezTo>
                    <a:pt x="531" y="5093"/>
                    <a:pt x="573" y="5077"/>
                    <a:pt x="610" y="5040"/>
                  </a:cubicBezTo>
                  <a:cubicBezTo>
                    <a:pt x="960" y="4760"/>
                    <a:pt x="1287" y="4433"/>
                    <a:pt x="1614" y="4130"/>
                  </a:cubicBezTo>
                  <a:lnTo>
                    <a:pt x="1614" y="4130"/>
                  </a:lnTo>
                  <a:lnTo>
                    <a:pt x="867" y="5367"/>
                  </a:lnTo>
                  <a:cubicBezTo>
                    <a:pt x="803" y="5479"/>
                    <a:pt x="893" y="5570"/>
                    <a:pt x="986" y="5570"/>
                  </a:cubicBezTo>
                  <a:cubicBezTo>
                    <a:pt x="1028" y="5570"/>
                    <a:pt x="1071" y="5551"/>
                    <a:pt x="1101" y="5507"/>
                  </a:cubicBezTo>
                  <a:cubicBezTo>
                    <a:pt x="1684" y="4690"/>
                    <a:pt x="2221" y="3826"/>
                    <a:pt x="2688" y="2939"/>
                  </a:cubicBezTo>
                  <a:lnTo>
                    <a:pt x="2688" y="2915"/>
                  </a:lnTo>
                  <a:cubicBezTo>
                    <a:pt x="3342" y="2075"/>
                    <a:pt x="3902" y="1188"/>
                    <a:pt x="4346" y="230"/>
                  </a:cubicBezTo>
                  <a:cubicBezTo>
                    <a:pt x="4394" y="118"/>
                    <a:pt x="4310" y="28"/>
                    <a:pt x="4222" y="28"/>
                  </a:cubicBezTo>
                  <a:cubicBezTo>
                    <a:pt x="4182" y="28"/>
                    <a:pt x="4142" y="46"/>
                    <a:pt x="4112" y="90"/>
                  </a:cubicBezTo>
                  <a:lnTo>
                    <a:pt x="3739" y="674"/>
                  </a:lnTo>
                  <a:cubicBezTo>
                    <a:pt x="3809" y="511"/>
                    <a:pt x="3879" y="347"/>
                    <a:pt x="3949" y="160"/>
                  </a:cubicBezTo>
                  <a:cubicBezTo>
                    <a:pt x="3972" y="90"/>
                    <a:pt x="3926" y="20"/>
                    <a:pt x="3856" y="20"/>
                  </a:cubicBezTo>
                  <a:cubicBezTo>
                    <a:pt x="3796" y="7"/>
                    <a:pt x="3739" y="1"/>
                    <a:pt x="3684"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6"/>
            <p:cNvSpPr/>
            <p:nvPr/>
          </p:nvSpPr>
          <p:spPr>
            <a:xfrm>
              <a:off x="4024350" y="2081000"/>
              <a:ext cx="171850" cy="92900"/>
            </a:xfrm>
            <a:custGeom>
              <a:rect b="b" l="l" r="r" t="t"/>
              <a:pathLst>
                <a:path extrusionOk="0" h="3716" w="6874">
                  <a:moveTo>
                    <a:pt x="2376" y="2237"/>
                  </a:moveTo>
                  <a:lnTo>
                    <a:pt x="2376" y="2237"/>
                  </a:lnTo>
                  <a:cubicBezTo>
                    <a:pt x="1769" y="2517"/>
                    <a:pt x="1138" y="2774"/>
                    <a:pt x="508" y="3007"/>
                  </a:cubicBezTo>
                  <a:cubicBezTo>
                    <a:pt x="531" y="2960"/>
                    <a:pt x="578" y="2914"/>
                    <a:pt x="625" y="2890"/>
                  </a:cubicBezTo>
                  <a:lnTo>
                    <a:pt x="648" y="2890"/>
                  </a:lnTo>
                  <a:lnTo>
                    <a:pt x="1862" y="2377"/>
                  </a:lnTo>
                  <a:lnTo>
                    <a:pt x="2026" y="2330"/>
                  </a:lnTo>
                  <a:lnTo>
                    <a:pt x="2376" y="2237"/>
                  </a:lnTo>
                  <a:close/>
                  <a:moveTo>
                    <a:pt x="6294" y="1"/>
                  </a:moveTo>
                  <a:cubicBezTo>
                    <a:pt x="6265" y="1"/>
                    <a:pt x="6235" y="7"/>
                    <a:pt x="6205" y="19"/>
                  </a:cubicBezTo>
                  <a:lnTo>
                    <a:pt x="1605" y="2097"/>
                  </a:lnTo>
                  <a:cubicBezTo>
                    <a:pt x="928" y="2283"/>
                    <a:pt x="228" y="2517"/>
                    <a:pt x="41" y="3264"/>
                  </a:cubicBezTo>
                  <a:cubicBezTo>
                    <a:pt x="1" y="3345"/>
                    <a:pt x="82" y="3460"/>
                    <a:pt x="180" y="3460"/>
                  </a:cubicBezTo>
                  <a:cubicBezTo>
                    <a:pt x="196" y="3460"/>
                    <a:pt x="212" y="3457"/>
                    <a:pt x="228" y="3451"/>
                  </a:cubicBezTo>
                  <a:cubicBezTo>
                    <a:pt x="531" y="3357"/>
                    <a:pt x="811" y="3241"/>
                    <a:pt x="1115" y="3124"/>
                  </a:cubicBezTo>
                  <a:cubicBezTo>
                    <a:pt x="1132" y="3158"/>
                    <a:pt x="1174" y="3180"/>
                    <a:pt x="1223" y="3180"/>
                  </a:cubicBezTo>
                  <a:cubicBezTo>
                    <a:pt x="1241" y="3180"/>
                    <a:pt x="1260" y="3177"/>
                    <a:pt x="1278" y="3171"/>
                  </a:cubicBezTo>
                  <a:cubicBezTo>
                    <a:pt x="2889" y="2680"/>
                    <a:pt x="4407" y="1886"/>
                    <a:pt x="5738" y="859"/>
                  </a:cubicBezTo>
                  <a:lnTo>
                    <a:pt x="5761" y="836"/>
                  </a:lnTo>
                  <a:cubicBezTo>
                    <a:pt x="5808" y="812"/>
                    <a:pt x="5831" y="766"/>
                    <a:pt x="5831" y="719"/>
                  </a:cubicBezTo>
                  <a:lnTo>
                    <a:pt x="6228" y="556"/>
                  </a:lnTo>
                  <a:lnTo>
                    <a:pt x="6228" y="556"/>
                  </a:lnTo>
                  <a:cubicBezTo>
                    <a:pt x="5178" y="1770"/>
                    <a:pt x="3917" y="2774"/>
                    <a:pt x="2493" y="3544"/>
                  </a:cubicBezTo>
                  <a:cubicBezTo>
                    <a:pt x="2431" y="3585"/>
                    <a:pt x="2459" y="3716"/>
                    <a:pt x="2530" y="3716"/>
                  </a:cubicBezTo>
                  <a:cubicBezTo>
                    <a:pt x="2540" y="3716"/>
                    <a:pt x="2551" y="3713"/>
                    <a:pt x="2563" y="3708"/>
                  </a:cubicBezTo>
                  <a:lnTo>
                    <a:pt x="2703" y="3661"/>
                  </a:lnTo>
                  <a:cubicBezTo>
                    <a:pt x="2749" y="3661"/>
                    <a:pt x="2773" y="3614"/>
                    <a:pt x="2749" y="3568"/>
                  </a:cubicBezTo>
                  <a:lnTo>
                    <a:pt x="2749" y="3568"/>
                  </a:lnTo>
                  <a:cubicBezTo>
                    <a:pt x="2774" y="3574"/>
                    <a:pt x="2799" y="3577"/>
                    <a:pt x="2824" y="3577"/>
                  </a:cubicBezTo>
                  <a:cubicBezTo>
                    <a:pt x="2891" y="3577"/>
                    <a:pt x="2955" y="3555"/>
                    <a:pt x="3006" y="3521"/>
                  </a:cubicBezTo>
                  <a:cubicBezTo>
                    <a:pt x="3100" y="3474"/>
                    <a:pt x="3193" y="3427"/>
                    <a:pt x="3286" y="3381"/>
                  </a:cubicBezTo>
                  <a:cubicBezTo>
                    <a:pt x="3496" y="3241"/>
                    <a:pt x="3707" y="3124"/>
                    <a:pt x="3917" y="2984"/>
                  </a:cubicBezTo>
                  <a:cubicBezTo>
                    <a:pt x="4267" y="2750"/>
                    <a:pt x="4594" y="2517"/>
                    <a:pt x="4921" y="2260"/>
                  </a:cubicBezTo>
                  <a:cubicBezTo>
                    <a:pt x="5621" y="1676"/>
                    <a:pt x="6252" y="999"/>
                    <a:pt x="6812" y="275"/>
                  </a:cubicBezTo>
                  <a:cubicBezTo>
                    <a:pt x="6873" y="193"/>
                    <a:pt x="6791" y="57"/>
                    <a:pt x="6690" y="57"/>
                  </a:cubicBezTo>
                  <a:cubicBezTo>
                    <a:pt x="6677" y="57"/>
                    <a:pt x="6663" y="60"/>
                    <a:pt x="6648" y="65"/>
                  </a:cubicBezTo>
                  <a:lnTo>
                    <a:pt x="6462" y="135"/>
                  </a:lnTo>
                  <a:cubicBezTo>
                    <a:pt x="6444" y="49"/>
                    <a:pt x="6376" y="1"/>
                    <a:pt x="6294"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6"/>
            <p:cNvSpPr/>
            <p:nvPr/>
          </p:nvSpPr>
          <p:spPr>
            <a:xfrm>
              <a:off x="3878850" y="1767150"/>
              <a:ext cx="210125" cy="74475"/>
            </a:xfrm>
            <a:custGeom>
              <a:rect b="b" l="l" r="r" t="t"/>
              <a:pathLst>
                <a:path extrusionOk="0" h="2979" w="8405">
                  <a:moveTo>
                    <a:pt x="7531" y="0"/>
                  </a:moveTo>
                  <a:cubicBezTo>
                    <a:pt x="7512" y="0"/>
                    <a:pt x="7492" y="4"/>
                    <a:pt x="7472" y="11"/>
                  </a:cubicBezTo>
                  <a:cubicBezTo>
                    <a:pt x="6468" y="245"/>
                    <a:pt x="5417" y="525"/>
                    <a:pt x="4343" y="782"/>
                  </a:cubicBezTo>
                  <a:cubicBezTo>
                    <a:pt x="3711" y="816"/>
                    <a:pt x="3066" y="838"/>
                    <a:pt x="2427" y="838"/>
                  </a:cubicBezTo>
                  <a:cubicBezTo>
                    <a:pt x="2193" y="838"/>
                    <a:pt x="1960" y="835"/>
                    <a:pt x="1728" y="828"/>
                  </a:cubicBezTo>
                  <a:cubicBezTo>
                    <a:pt x="1542" y="828"/>
                    <a:pt x="1495" y="1109"/>
                    <a:pt x="1682" y="1155"/>
                  </a:cubicBezTo>
                  <a:lnTo>
                    <a:pt x="1868" y="1155"/>
                  </a:lnTo>
                  <a:cubicBezTo>
                    <a:pt x="1588" y="1179"/>
                    <a:pt x="1314" y="1190"/>
                    <a:pt x="1042" y="1190"/>
                  </a:cubicBezTo>
                  <a:cubicBezTo>
                    <a:pt x="771" y="1190"/>
                    <a:pt x="503" y="1179"/>
                    <a:pt x="234" y="1155"/>
                  </a:cubicBezTo>
                  <a:cubicBezTo>
                    <a:pt x="227" y="1155"/>
                    <a:pt x="219" y="1154"/>
                    <a:pt x="212" y="1154"/>
                  </a:cubicBezTo>
                  <a:cubicBezTo>
                    <a:pt x="1" y="1154"/>
                    <a:pt x="8" y="1482"/>
                    <a:pt x="234" y="1482"/>
                  </a:cubicBezTo>
                  <a:cubicBezTo>
                    <a:pt x="939" y="1558"/>
                    <a:pt x="1644" y="1594"/>
                    <a:pt x="2349" y="1594"/>
                  </a:cubicBezTo>
                  <a:cubicBezTo>
                    <a:pt x="3161" y="1594"/>
                    <a:pt x="3974" y="1546"/>
                    <a:pt x="4787" y="1459"/>
                  </a:cubicBezTo>
                  <a:cubicBezTo>
                    <a:pt x="4834" y="1576"/>
                    <a:pt x="4880" y="1669"/>
                    <a:pt x="4974" y="1762"/>
                  </a:cubicBezTo>
                  <a:cubicBezTo>
                    <a:pt x="4997" y="1809"/>
                    <a:pt x="5020" y="1809"/>
                    <a:pt x="5067" y="1809"/>
                  </a:cubicBezTo>
                  <a:cubicBezTo>
                    <a:pt x="4180" y="2183"/>
                    <a:pt x="3293" y="2486"/>
                    <a:pt x="2405" y="2766"/>
                  </a:cubicBezTo>
                  <a:cubicBezTo>
                    <a:pt x="2274" y="2810"/>
                    <a:pt x="2307" y="2978"/>
                    <a:pt x="2429" y="2978"/>
                  </a:cubicBezTo>
                  <a:cubicBezTo>
                    <a:pt x="2436" y="2978"/>
                    <a:pt x="2444" y="2978"/>
                    <a:pt x="2452" y="2976"/>
                  </a:cubicBezTo>
                  <a:cubicBezTo>
                    <a:pt x="4273" y="2486"/>
                    <a:pt x="6024" y="1786"/>
                    <a:pt x="7682" y="875"/>
                  </a:cubicBezTo>
                  <a:cubicBezTo>
                    <a:pt x="7869" y="782"/>
                    <a:pt x="8056" y="688"/>
                    <a:pt x="8242" y="572"/>
                  </a:cubicBezTo>
                  <a:cubicBezTo>
                    <a:pt x="8405" y="511"/>
                    <a:pt x="8338" y="274"/>
                    <a:pt x="8195" y="274"/>
                  </a:cubicBezTo>
                  <a:cubicBezTo>
                    <a:pt x="8174" y="274"/>
                    <a:pt x="8150" y="279"/>
                    <a:pt x="8126" y="291"/>
                  </a:cubicBezTo>
                  <a:cubicBezTo>
                    <a:pt x="7822" y="338"/>
                    <a:pt x="7565" y="385"/>
                    <a:pt x="7285" y="432"/>
                  </a:cubicBezTo>
                  <a:lnTo>
                    <a:pt x="7612" y="291"/>
                  </a:lnTo>
                  <a:cubicBezTo>
                    <a:pt x="7758" y="229"/>
                    <a:pt x="7681" y="0"/>
                    <a:pt x="7531" y="0"/>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6"/>
            <p:cNvSpPr/>
            <p:nvPr/>
          </p:nvSpPr>
          <p:spPr>
            <a:xfrm>
              <a:off x="4014825" y="1434550"/>
              <a:ext cx="137650" cy="128400"/>
            </a:xfrm>
            <a:custGeom>
              <a:rect b="b" l="l" r="r" t="t"/>
              <a:pathLst>
                <a:path extrusionOk="0" h="5136" w="5506">
                  <a:moveTo>
                    <a:pt x="788" y="0"/>
                  </a:moveTo>
                  <a:cubicBezTo>
                    <a:pt x="669" y="0"/>
                    <a:pt x="564" y="191"/>
                    <a:pt x="679" y="287"/>
                  </a:cubicBezTo>
                  <a:cubicBezTo>
                    <a:pt x="1216" y="754"/>
                    <a:pt x="1729" y="1221"/>
                    <a:pt x="2243" y="1688"/>
                  </a:cubicBezTo>
                  <a:cubicBezTo>
                    <a:pt x="1613" y="1268"/>
                    <a:pt x="959" y="871"/>
                    <a:pt x="329" y="497"/>
                  </a:cubicBezTo>
                  <a:cubicBezTo>
                    <a:pt x="302" y="482"/>
                    <a:pt x="276" y="476"/>
                    <a:pt x="250" y="476"/>
                  </a:cubicBezTo>
                  <a:cubicBezTo>
                    <a:pt x="114" y="476"/>
                    <a:pt x="1" y="656"/>
                    <a:pt x="118" y="754"/>
                  </a:cubicBezTo>
                  <a:cubicBezTo>
                    <a:pt x="1496" y="1968"/>
                    <a:pt x="2874" y="3229"/>
                    <a:pt x="4274" y="4420"/>
                  </a:cubicBezTo>
                  <a:cubicBezTo>
                    <a:pt x="3831" y="4209"/>
                    <a:pt x="3387" y="3953"/>
                    <a:pt x="2944" y="3696"/>
                  </a:cubicBezTo>
                  <a:cubicBezTo>
                    <a:pt x="2596" y="3488"/>
                    <a:pt x="712" y="2430"/>
                    <a:pt x="793" y="2003"/>
                  </a:cubicBezTo>
                  <a:lnTo>
                    <a:pt x="793" y="2003"/>
                  </a:lnTo>
                  <a:cubicBezTo>
                    <a:pt x="788" y="2043"/>
                    <a:pt x="828" y="2073"/>
                    <a:pt x="864" y="2073"/>
                  </a:cubicBezTo>
                  <a:cubicBezTo>
                    <a:pt x="885" y="2073"/>
                    <a:pt x="904" y="2063"/>
                    <a:pt x="912" y="2038"/>
                  </a:cubicBezTo>
                  <a:lnTo>
                    <a:pt x="959" y="1968"/>
                  </a:lnTo>
                  <a:cubicBezTo>
                    <a:pt x="982" y="1945"/>
                    <a:pt x="982" y="1898"/>
                    <a:pt x="959" y="1875"/>
                  </a:cubicBezTo>
                  <a:cubicBezTo>
                    <a:pt x="874" y="1818"/>
                    <a:pt x="849" y="1787"/>
                    <a:pt x="801" y="1787"/>
                  </a:cubicBezTo>
                  <a:cubicBezTo>
                    <a:pt x="770" y="1787"/>
                    <a:pt x="729" y="1800"/>
                    <a:pt x="655" y="1828"/>
                  </a:cubicBezTo>
                  <a:cubicBezTo>
                    <a:pt x="632" y="1828"/>
                    <a:pt x="585" y="1851"/>
                    <a:pt x="609" y="1898"/>
                  </a:cubicBezTo>
                  <a:cubicBezTo>
                    <a:pt x="632" y="2552"/>
                    <a:pt x="1566" y="3019"/>
                    <a:pt x="2056" y="3369"/>
                  </a:cubicBezTo>
                  <a:cubicBezTo>
                    <a:pt x="3014" y="4046"/>
                    <a:pt x="4018" y="4630"/>
                    <a:pt x="5092" y="5120"/>
                  </a:cubicBezTo>
                  <a:cubicBezTo>
                    <a:pt x="5113" y="5131"/>
                    <a:pt x="5134" y="5135"/>
                    <a:pt x="5155" y="5135"/>
                  </a:cubicBezTo>
                  <a:cubicBezTo>
                    <a:pt x="5274" y="5135"/>
                    <a:pt x="5374" y="4986"/>
                    <a:pt x="5255" y="4887"/>
                  </a:cubicBezTo>
                  <a:cubicBezTo>
                    <a:pt x="4111" y="3836"/>
                    <a:pt x="2944" y="2809"/>
                    <a:pt x="1776" y="1781"/>
                  </a:cubicBezTo>
                  <a:lnTo>
                    <a:pt x="1776" y="1781"/>
                  </a:lnTo>
                  <a:cubicBezTo>
                    <a:pt x="2477" y="2225"/>
                    <a:pt x="3154" y="2692"/>
                    <a:pt x="3807" y="3182"/>
                  </a:cubicBezTo>
                  <a:cubicBezTo>
                    <a:pt x="4204" y="3579"/>
                    <a:pt x="4601" y="3999"/>
                    <a:pt x="5022" y="4396"/>
                  </a:cubicBezTo>
                  <a:cubicBezTo>
                    <a:pt x="5051" y="4433"/>
                    <a:pt x="5088" y="4449"/>
                    <a:pt x="5124" y="4449"/>
                  </a:cubicBezTo>
                  <a:cubicBezTo>
                    <a:pt x="5202" y="4449"/>
                    <a:pt x="5278" y="4375"/>
                    <a:pt x="5278" y="4280"/>
                  </a:cubicBezTo>
                  <a:cubicBezTo>
                    <a:pt x="5287" y="4281"/>
                    <a:pt x="5295" y="4281"/>
                    <a:pt x="5303" y="4281"/>
                  </a:cubicBezTo>
                  <a:cubicBezTo>
                    <a:pt x="5449" y="4281"/>
                    <a:pt x="5506" y="4088"/>
                    <a:pt x="5395" y="3999"/>
                  </a:cubicBezTo>
                  <a:cubicBezTo>
                    <a:pt x="3994" y="2598"/>
                    <a:pt x="2500" y="1268"/>
                    <a:pt x="936" y="53"/>
                  </a:cubicBezTo>
                  <a:lnTo>
                    <a:pt x="912" y="53"/>
                  </a:lnTo>
                  <a:lnTo>
                    <a:pt x="866" y="30"/>
                  </a:lnTo>
                  <a:cubicBezTo>
                    <a:pt x="841" y="9"/>
                    <a:pt x="814" y="0"/>
                    <a:pt x="788" y="0"/>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6"/>
            <p:cNvSpPr/>
            <p:nvPr/>
          </p:nvSpPr>
          <p:spPr>
            <a:xfrm>
              <a:off x="4457875" y="1206600"/>
              <a:ext cx="28625" cy="181050"/>
            </a:xfrm>
            <a:custGeom>
              <a:rect b="b" l="l" r="r" t="t"/>
              <a:pathLst>
                <a:path extrusionOk="0" h="7242" w="1145">
                  <a:moveTo>
                    <a:pt x="673" y="1"/>
                  </a:moveTo>
                  <a:cubicBezTo>
                    <a:pt x="595" y="1"/>
                    <a:pt x="515" y="48"/>
                    <a:pt x="515" y="136"/>
                  </a:cubicBezTo>
                  <a:cubicBezTo>
                    <a:pt x="561" y="393"/>
                    <a:pt x="561" y="673"/>
                    <a:pt x="585" y="930"/>
                  </a:cubicBezTo>
                  <a:cubicBezTo>
                    <a:pt x="211" y="2657"/>
                    <a:pt x="1" y="4432"/>
                    <a:pt x="1" y="6206"/>
                  </a:cubicBezTo>
                  <a:cubicBezTo>
                    <a:pt x="1" y="6253"/>
                    <a:pt x="30" y="6276"/>
                    <a:pt x="59" y="6276"/>
                  </a:cubicBezTo>
                  <a:cubicBezTo>
                    <a:pt x="88" y="6276"/>
                    <a:pt x="118" y="6253"/>
                    <a:pt x="118" y="6206"/>
                  </a:cubicBezTo>
                  <a:cubicBezTo>
                    <a:pt x="188" y="4805"/>
                    <a:pt x="328" y="3381"/>
                    <a:pt x="608" y="2004"/>
                  </a:cubicBezTo>
                  <a:lnTo>
                    <a:pt x="608" y="2004"/>
                  </a:lnTo>
                  <a:cubicBezTo>
                    <a:pt x="561" y="3708"/>
                    <a:pt x="515" y="5389"/>
                    <a:pt x="468" y="7093"/>
                  </a:cubicBezTo>
                  <a:cubicBezTo>
                    <a:pt x="468" y="7187"/>
                    <a:pt x="551" y="7242"/>
                    <a:pt x="627" y="7242"/>
                  </a:cubicBezTo>
                  <a:cubicBezTo>
                    <a:pt x="685" y="7242"/>
                    <a:pt x="738" y="7210"/>
                    <a:pt x="748" y="7140"/>
                  </a:cubicBezTo>
                  <a:cubicBezTo>
                    <a:pt x="841" y="6697"/>
                    <a:pt x="888" y="6253"/>
                    <a:pt x="958" y="5786"/>
                  </a:cubicBezTo>
                  <a:cubicBezTo>
                    <a:pt x="982" y="5693"/>
                    <a:pt x="1028" y="5599"/>
                    <a:pt x="1075" y="5482"/>
                  </a:cubicBezTo>
                  <a:cubicBezTo>
                    <a:pt x="1098" y="5412"/>
                    <a:pt x="1052" y="5342"/>
                    <a:pt x="982" y="5342"/>
                  </a:cubicBezTo>
                  <a:cubicBezTo>
                    <a:pt x="1145" y="3591"/>
                    <a:pt x="1098" y="1840"/>
                    <a:pt x="818" y="112"/>
                  </a:cubicBezTo>
                  <a:cubicBezTo>
                    <a:pt x="807" y="36"/>
                    <a:pt x="741" y="1"/>
                    <a:pt x="673"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6"/>
            <p:cNvSpPr/>
            <p:nvPr/>
          </p:nvSpPr>
          <p:spPr>
            <a:xfrm>
              <a:off x="4818625" y="1328750"/>
              <a:ext cx="101425" cy="159400"/>
            </a:xfrm>
            <a:custGeom>
              <a:rect b="b" l="l" r="r" t="t"/>
              <a:pathLst>
                <a:path extrusionOk="0" h="6376" w="4057">
                  <a:moveTo>
                    <a:pt x="3848" y="0"/>
                  </a:moveTo>
                  <a:cubicBezTo>
                    <a:pt x="3799" y="0"/>
                    <a:pt x="3749" y="25"/>
                    <a:pt x="3712" y="83"/>
                  </a:cubicBezTo>
                  <a:lnTo>
                    <a:pt x="3456" y="480"/>
                  </a:lnTo>
                  <a:cubicBezTo>
                    <a:pt x="2662" y="1460"/>
                    <a:pt x="1915" y="2441"/>
                    <a:pt x="1214" y="3468"/>
                  </a:cubicBezTo>
                  <a:cubicBezTo>
                    <a:pt x="607" y="4356"/>
                    <a:pt x="0" y="5173"/>
                    <a:pt x="47" y="6270"/>
                  </a:cubicBezTo>
                  <a:cubicBezTo>
                    <a:pt x="47" y="6340"/>
                    <a:pt x="93" y="6375"/>
                    <a:pt x="140" y="6375"/>
                  </a:cubicBezTo>
                  <a:cubicBezTo>
                    <a:pt x="187" y="6375"/>
                    <a:pt x="233" y="6340"/>
                    <a:pt x="233" y="6270"/>
                  </a:cubicBezTo>
                  <a:cubicBezTo>
                    <a:pt x="210" y="5476"/>
                    <a:pt x="584" y="4799"/>
                    <a:pt x="1004" y="4145"/>
                  </a:cubicBezTo>
                  <a:cubicBezTo>
                    <a:pt x="1027" y="4169"/>
                    <a:pt x="1027" y="4192"/>
                    <a:pt x="1051" y="4239"/>
                  </a:cubicBezTo>
                  <a:cubicBezTo>
                    <a:pt x="1051" y="4262"/>
                    <a:pt x="1074" y="4262"/>
                    <a:pt x="1097" y="4285"/>
                  </a:cubicBezTo>
                  <a:lnTo>
                    <a:pt x="514" y="5219"/>
                  </a:lnTo>
                  <a:cubicBezTo>
                    <a:pt x="449" y="5348"/>
                    <a:pt x="552" y="5455"/>
                    <a:pt x="660" y="5455"/>
                  </a:cubicBezTo>
                  <a:cubicBezTo>
                    <a:pt x="708" y="5455"/>
                    <a:pt x="758" y="5433"/>
                    <a:pt x="794" y="5383"/>
                  </a:cubicBezTo>
                  <a:cubicBezTo>
                    <a:pt x="1938" y="3725"/>
                    <a:pt x="3012" y="1997"/>
                    <a:pt x="3993" y="246"/>
                  </a:cubicBezTo>
                  <a:cubicBezTo>
                    <a:pt x="4057" y="118"/>
                    <a:pt x="3955" y="0"/>
                    <a:pt x="3848" y="0"/>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6"/>
            <p:cNvSpPr/>
            <p:nvPr/>
          </p:nvSpPr>
          <p:spPr>
            <a:xfrm>
              <a:off x="4947625" y="1682150"/>
              <a:ext cx="152200" cy="51575"/>
            </a:xfrm>
            <a:custGeom>
              <a:rect b="b" l="l" r="r" t="t"/>
              <a:pathLst>
                <a:path extrusionOk="0" h="2063" w="6088">
                  <a:moveTo>
                    <a:pt x="5904" y="1"/>
                  </a:moveTo>
                  <a:cubicBezTo>
                    <a:pt x="5898" y="1"/>
                    <a:pt x="5891" y="1"/>
                    <a:pt x="5884" y="2"/>
                  </a:cubicBezTo>
                  <a:cubicBezTo>
                    <a:pt x="4880" y="72"/>
                    <a:pt x="3899" y="353"/>
                    <a:pt x="3012" y="773"/>
                  </a:cubicBezTo>
                  <a:cubicBezTo>
                    <a:pt x="2883" y="837"/>
                    <a:pt x="2951" y="1059"/>
                    <a:pt x="3090" y="1059"/>
                  </a:cubicBezTo>
                  <a:cubicBezTo>
                    <a:pt x="3102" y="1059"/>
                    <a:pt x="3115" y="1057"/>
                    <a:pt x="3129" y="1053"/>
                  </a:cubicBezTo>
                  <a:cubicBezTo>
                    <a:pt x="3666" y="843"/>
                    <a:pt x="4203" y="656"/>
                    <a:pt x="4763" y="516"/>
                  </a:cubicBezTo>
                  <a:lnTo>
                    <a:pt x="4763" y="516"/>
                  </a:lnTo>
                  <a:cubicBezTo>
                    <a:pt x="3292" y="1100"/>
                    <a:pt x="1751" y="1473"/>
                    <a:pt x="187" y="1660"/>
                  </a:cubicBezTo>
                  <a:cubicBezTo>
                    <a:pt x="7" y="1683"/>
                    <a:pt x="0" y="1942"/>
                    <a:pt x="165" y="1942"/>
                  </a:cubicBezTo>
                  <a:cubicBezTo>
                    <a:pt x="172" y="1942"/>
                    <a:pt x="179" y="1941"/>
                    <a:pt x="187" y="1940"/>
                  </a:cubicBezTo>
                  <a:cubicBezTo>
                    <a:pt x="397" y="1917"/>
                    <a:pt x="677" y="1917"/>
                    <a:pt x="911" y="1894"/>
                  </a:cubicBezTo>
                  <a:cubicBezTo>
                    <a:pt x="911" y="1917"/>
                    <a:pt x="934" y="1940"/>
                    <a:pt x="934" y="1964"/>
                  </a:cubicBezTo>
                  <a:cubicBezTo>
                    <a:pt x="1020" y="2035"/>
                    <a:pt x="1053" y="2063"/>
                    <a:pt x="1103" y="2063"/>
                  </a:cubicBezTo>
                  <a:cubicBezTo>
                    <a:pt x="1135" y="2063"/>
                    <a:pt x="1174" y="2052"/>
                    <a:pt x="1237" y="2034"/>
                  </a:cubicBezTo>
                  <a:cubicBezTo>
                    <a:pt x="1284" y="2034"/>
                    <a:pt x="1307" y="1964"/>
                    <a:pt x="1307" y="1917"/>
                  </a:cubicBezTo>
                  <a:lnTo>
                    <a:pt x="1307" y="1870"/>
                  </a:lnTo>
                  <a:cubicBezTo>
                    <a:pt x="2078" y="1777"/>
                    <a:pt x="2825" y="1613"/>
                    <a:pt x="3549" y="1357"/>
                  </a:cubicBezTo>
                  <a:lnTo>
                    <a:pt x="3642" y="1357"/>
                  </a:lnTo>
                  <a:cubicBezTo>
                    <a:pt x="4366" y="1123"/>
                    <a:pt x="5066" y="820"/>
                    <a:pt x="5744" y="446"/>
                  </a:cubicBezTo>
                  <a:cubicBezTo>
                    <a:pt x="5767" y="423"/>
                    <a:pt x="5790" y="399"/>
                    <a:pt x="5790" y="376"/>
                  </a:cubicBezTo>
                  <a:lnTo>
                    <a:pt x="5954" y="283"/>
                  </a:lnTo>
                  <a:cubicBezTo>
                    <a:pt x="6088" y="238"/>
                    <a:pt x="6051" y="1"/>
                    <a:pt x="5904"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6"/>
            <p:cNvSpPr/>
            <p:nvPr/>
          </p:nvSpPr>
          <p:spPr>
            <a:xfrm>
              <a:off x="4939650" y="2053300"/>
              <a:ext cx="146325" cy="33425"/>
            </a:xfrm>
            <a:custGeom>
              <a:rect b="b" l="l" r="r" t="t"/>
              <a:pathLst>
                <a:path extrusionOk="0" h="1337" w="5853">
                  <a:moveTo>
                    <a:pt x="2026" y="0"/>
                  </a:moveTo>
                  <a:cubicBezTo>
                    <a:pt x="1866" y="0"/>
                    <a:pt x="1778" y="226"/>
                    <a:pt x="1907" y="333"/>
                  </a:cubicBezTo>
                  <a:lnTo>
                    <a:pt x="1860" y="333"/>
                  </a:lnTo>
                  <a:cubicBezTo>
                    <a:pt x="1486" y="286"/>
                    <a:pt x="1113" y="263"/>
                    <a:pt x="739" y="263"/>
                  </a:cubicBezTo>
                  <a:cubicBezTo>
                    <a:pt x="730" y="260"/>
                    <a:pt x="720" y="258"/>
                    <a:pt x="711" y="258"/>
                  </a:cubicBezTo>
                  <a:cubicBezTo>
                    <a:pt x="651" y="258"/>
                    <a:pt x="596" y="319"/>
                    <a:pt x="576" y="379"/>
                  </a:cubicBezTo>
                  <a:lnTo>
                    <a:pt x="179" y="309"/>
                  </a:lnTo>
                  <a:cubicBezTo>
                    <a:pt x="171" y="308"/>
                    <a:pt x="163" y="307"/>
                    <a:pt x="155" y="307"/>
                  </a:cubicBezTo>
                  <a:cubicBezTo>
                    <a:pt x="34" y="307"/>
                    <a:pt x="0" y="474"/>
                    <a:pt x="132" y="496"/>
                  </a:cubicBezTo>
                  <a:cubicBezTo>
                    <a:pt x="1930" y="916"/>
                    <a:pt x="3798" y="1197"/>
                    <a:pt x="5642" y="1337"/>
                  </a:cubicBezTo>
                  <a:cubicBezTo>
                    <a:pt x="5829" y="1337"/>
                    <a:pt x="5852" y="1057"/>
                    <a:pt x="5689" y="1010"/>
                  </a:cubicBezTo>
                  <a:lnTo>
                    <a:pt x="5666" y="1010"/>
                  </a:lnTo>
                  <a:cubicBezTo>
                    <a:pt x="5759" y="916"/>
                    <a:pt x="5712" y="753"/>
                    <a:pt x="5596" y="730"/>
                  </a:cubicBezTo>
                  <a:cubicBezTo>
                    <a:pt x="5292" y="660"/>
                    <a:pt x="5012" y="590"/>
                    <a:pt x="4732" y="520"/>
                  </a:cubicBezTo>
                  <a:cubicBezTo>
                    <a:pt x="4685" y="520"/>
                    <a:pt x="4638" y="543"/>
                    <a:pt x="4615" y="566"/>
                  </a:cubicBezTo>
                  <a:cubicBezTo>
                    <a:pt x="3751" y="426"/>
                    <a:pt x="2887" y="239"/>
                    <a:pt x="2070" y="6"/>
                  </a:cubicBezTo>
                  <a:cubicBezTo>
                    <a:pt x="2055" y="2"/>
                    <a:pt x="2040" y="0"/>
                    <a:pt x="2026" y="0"/>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6"/>
            <p:cNvSpPr/>
            <p:nvPr/>
          </p:nvSpPr>
          <p:spPr>
            <a:xfrm>
              <a:off x="4845675" y="2199300"/>
              <a:ext cx="129225" cy="90725"/>
            </a:xfrm>
            <a:custGeom>
              <a:rect b="b" l="l" r="r" t="t"/>
              <a:pathLst>
                <a:path extrusionOk="0" h="3629" w="5169">
                  <a:moveTo>
                    <a:pt x="248" y="1"/>
                  </a:moveTo>
                  <a:cubicBezTo>
                    <a:pt x="117" y="1"/>
                    <a:pt x="0" y="173"/>
                    <a:pt x="132" y="283"/>
                  </a:cubicBezTo>
                  <a:lnTo>
                    <a:pt x="576" y="657"/>
                  </a:lnTo>
                  <a:lnTo>
                    <a:pt x="389" y="657"/>
                  </a:lnTo>
                  <a:cubicBezTo>
                    <a:pt x="342" y="657"/>
                    <a:pt x="319" y="703"/>
                    <a:pt x="319" y="750"/>
                  </a:cubicBezTo>
                  <a:cubicBezTo>
                    <a:pt x="319" y="890"/>
                    <a:pt x="319" y="890"/>
                    <a:pt x="436" y="960"/>
                  </a:cubicBezTo>
                  <a:cubicBezTo>
                    <a:pt x="459" y="972"/>
                    <a:pt x="476" y="978"/>
                    <a:pt x="494" y="978"/>
                  </a:cubicBezTo>
                  <a:cubicBezTo>
                    <a:pt x="512" y="978"/>
                    <a:pt x="529" y="972"/>
                    <a:pt x="552" y="960"/>
                  </a:cubicBezTo>
                  <a:lnTo>
                    <a:pt x="576" y="913"/>
                  </a:lnTo>
                  <a:cubicBezTo>
                    <a:pt x="599" y="890"/>
                    <a:pt x="599" y="867"/>
                    <a:pt x="599" y="843"/>
                  </a:cubicBezTo>
                  <a:cubicBezTo>
                    <a:pt x="1089" y="1147"/>
                    <a:pt x="1556" y="1474"/>
                    <a:pt x="2000" y="1824"/>
                  </a:cubicBezTo>
                  <a:cubicBezTo>
                    <a:pt x="2747" y="2431"/>
                    <a:pt x="3518" y="3015"/>
                    <a:pt x="4288" y="3599"/>
                  </a:cubicBezTo>
                  <a:cubicBezTo>
                    <a:pt x="4313" y="3619"/>
                    <a:pt x="4338" y="3628"/>
                    <a:pt x="4361" y="3628"/>
                  </a:cubicBezTo>
                  <a:cubicBezTo>
                    <a:pt x="4469" y="3628"/>
                    <a:pt x="4543" y="3438"/>
                    <a:pt x="4428" y="3342"/>
                  </a:cubicBezTo>
                  <a:cubicBezTo>
                    <a:pt x="3237" y="2431"/>
                    <a:pt x="2070" y="1497"/>
                    <a:pt x="903" y="517"/>
                  </a:cubicBezTo>
                  <a:lnTo>
                    <a:pt x="903" y="517"/>
                  </a:lnTo>
                  <a:cubicBezTo>
                    <a:pt x="1556" y="703"/>
                    <a:pt x="2163" y="937"/>
                    <a:pt x="2770" y="1240"/>
                  </a:cubicBezTo>
                  <a:cubicBezTo>
                    <a:pt x="3424" y="1824"/>
                    <a:pt x="4148" y="2361"/>
                    <a:pt x="4942" y="2781"/>
                  </a:cubicBezTo>
                  <a:cubicBezTo>
                    <a:pt x="4952" y="2783"/>
                    <a:pt x="4962" y="2784"/>
                    <a:pt x="4972" y="2784"/>
                  </a:cubicBezTo>
                  <a:cubicBezTo>
                    <a:pt x="5095" y="2784"/>
                    <a:pt x="5168" y="2656"/>
                    <a:pt x="5082" y="2548"/>
                  </a:cubicBezTo>
                  <a:lnTo>
                    <a:pt x="4872" y="2408"/>
                  </a:lnTo>
                  <a:cubicBezTo>
                    <a:pt x="4942" y="2338"/>
                    <a:pt x="4965" y="2221"/>
                    <a:pt x="4895" y="2128"/>
                  </a:cubicBezTo>
                  <a:cubicBezTo>
                    <a:pt x="4031" y="1310"/>
                    <a:pt x="3097" y="633"/>
                    <a:pt x="2047" y="73"/>
                  </a:cubicBezTo>
                  <a:cubicBezTo>
                    <a:pt x="2011" y="46"/>
                    <a:pt x="1975" y="35"/>
                    <a:pt x="1941" y="35"/>
                  </a:cubicBezTo>
                  <a:cubicBezTo>
                    <a:pt x="1794" y="35"/>
                    <a:pt x="1685" y="244"/>
                    <a:pt x="1837" y="376"/>
                  </a:cubicBezTo>
                  <a:lnTo>
                    <a:pt x="2023" y="540"/>
                  </a:lnTo>
                  <a:cubicBezTo>
                    <a:pt x="1440" y="330"/>
                    <a:pt x="879" y="143"/>
                    <a:pt x="272" y="3"/>
                  </a:cubicBezTo>
                  <a:cubicBezTo>
                    <a:pt x="264" y="2"/>
                    <a:pt x="256" y="1"/>
                    <a:pt x="248" y="1"/>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6"/>
            <p:cNvSpPr/>
            <p:nvPr/>
          </p:nvSpPr>
          <p:spPr>
            <a:xfrm>
              <a:off x="4711225" y="1383875"/>
              <a:ext cx="6425" cy="4200"/>
            </a:xfrm>
            <a:custGeom>
              <a:rect b="b" l="l" r="r" t="t"/>
              <a:pathLst>
                <a:path extrusionOk="0" h="168" w="257">
                  <a:moveTo>
                    <a:pt x="159" y="0"/>
                  </a:moveTo>
                  <a:cubicBezTo>
                    <a:pt x="153" y="0"/>
                    <a:pt x="147" y="1"/>
                    <a:pt x="140" y="2"/>
                  </a:cubicBezTo>
                  <a:cubicBezTo>
                    <a:pt x="8" y="2"/>
                    <a:pt x="0" y="168"/>
                    <a:pt x="117" y="168"/>
                  </a:cubicBezTo>
                  <a:cubicBezTo>
                    <a:pt x="124" y="168"/>
                    <a:pt x="132" y="167"/>
                    <a:pt x="140" y="166"/>
                  </a:cubicBezTo>
                  <a:cubicBezTo>
                    <a:pt x="250" y="166"/>
                    <a:pt x="256" y="0"/>
                    <a:pt x="159" y="0"/>
                  </a:cubicBezTo>
                  <a:close/>
                </a:path>
              </a:pathLst>
            </a:cu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grpSp>
        <p:nvGrpSpPr>
          <p:cNvPr id="1243" name="Google Shape;1243;p47"/>
          <p:cNvGrpSpPr/>
          <p:nvPr/>
        </p:nvGrpSpPr>
        <p:grpSpPr>
          <a:xfrm rot="-123601">
            <a:off x="2200615" y="3324129"/>
            <a:ext cx="4495268" cy="1072621"/>
            <a:chOff x="3535500" y="1450675"/>
            <a:chExt cx="3606875" cy="675400"/>
          </a:xfrm>
        </p:grpSpPr>
        <p:sp>
          <p:nvSpPr>
            <p:cNvPr id="1244" name="Google Shape;1244;p47"/>
            <p:cNvSpPr/>
            <p:nvPr/>
          </p:nvSpPr>
          <p:spPr>
            <a:xfrm>
              <a:off x="3535500" y="1450675"/>
              <a:ext cx="3606875" cy="675400"/>
            </a:xfrm>
            <a:custGeom>
              <a:rect b="b" l="l" r="r" t="t"/>
              <a:pathLst>
                <a:path extrusionOk="0" h="27016" w="144275">
                  <a:moveTo>
                    <a:pt x="3484" y="1786"/>
                  </a:moveTo>
                  <a:cubicBezTo>
                    <a:pt x="3925" y="1786"/>
                    <a:pt x="4367" y="2080"/>
                    <a:pt x="4367" y="2669"/>
                  </a:cubicBezTo>
                  <a:lnTo>
                    <a:pt x="4367" y="5234"/>
                  </a:lnTo>
                  <a:cubicBezTo>
                    <a:pt x="4367" y="5823"/>
                    <a:pt x="3925" y="6118"/>
                    <a:pt x="3484" y="6118"/>
                  </a:cubicBezTo>
                  <a:cubicBezTo>
                    <a:pt x="3042" y="6118"/>
                    <a:pt x="2600" y="5823"/>
                    <a:pt x="2600" y="5234"/>
                  </a:cubicBezTo>
                  <a:lnTo>
                    <a:pt x="2600" y="2669"/>
                  </a:lnTo>
                  <a:cubicBezTo>
                    <a:pt x="2600" y="2080"/>
                    <a:pt x="3042" y="1786"/>
                    <a:pt x="3484" y="1786"/>
                  </a:cubicBezTo>
                  <a:close/>
                  <a:moveTo>
                    <a:pt x="3484" y="8024"/>
                  </a:moveTo>
                  <a:cubicBezTo>
                    <a:pt x="3925" y="8024"/>
                    <a:pt x="4367" y="8318"/>
                    <a:pt x="4367" y="8908"/>
                  </a:cubicBezTo>
                  <a:lnTo>
                    <a:pt x="4367" y="11472"/>
                  </a:lnTo>
                  <a:cubicBezTo>
                    <a:pt x="4367" y="12061"/>
                    <a:pt x="3925" y="12356"/>
                    <a:pt x="3484" y="12356"/>
                  </a:cubicBezTo>
                  <a:cubicBezTo>
                    <a:pt x="3042" y="12356"/>
                    <a:pt x="2600" y="12061"/>
                    <a:pt x="2600" y="11472"/>
                  </a:cubicBezTo>
                  <a:lnTo>
                    <a:pt x="2600" y="8908"/>
                  </a:lnTo>
                  <a:cubicBezTo>
                    <a:pt x="2600" y="8318"/>
                    <a:pt x="3042" y="8024"/>
                    <a:pt x="3484" y="8024"/>
                  </a:cubicBezTo>
                  <a:close/>
                  <a:moveTo>
                    <a:pt x="3484" y="14279"/>
                  </a:moveTo>
                  <a:cubicBezTo>
                    <a:pt x="3925" y="14279"/>
                    <a:pt x="4367" y="14574"/>
                    <a:pt x="4367" y="15163"/>
                  </a:cubicBezTo>
                  <a:lnTo>
                    <a:pt x="4367" y="17710"/>
                  </a:lnTo>
                  <a:cubicBezTo>
                    <a:pt x="4367" y="18300"/>
                    <a:pt x="3925" y="18594"/>
                    <a:pt x="3484" y="18594"/>
                  </a:cubicBezTo>
                  <a:cubicBezTo>
                    <a:pt x="3042" y="18594"/>
                    <a:pt x="2600" y="18300"/>
                    <a:pt x="2600" y="17710"/>
                  </a:cubicBezTo>
                  <a:lnTo>
                    <a:pt x="2600" y="15163"/>
                  </a:lnTo>
                  <a:cubicBezTo>
                    <a:pt x="2600" y="14574"/>
                    <a:pt x="3042" y="14279"/>
                    <a:pt x="3484" y="14279"/>
                  </a:cubicBezTo>
                  <a:close/>
                  <a:moveTo>
                    <a:pt x="3484" y="20518"/>
                  </a:moveTo>
                  <a:cubicBezTo>
                    <a:pt x="3925" y="20518"/>
                    <a:pt x="4367" y="20812"/>
                    <a:pt x="4367" y="21401"/>
                  </a:cubicBezTo>
                  <a:lnTo>
                    <a:pt x="4367" y="23966"/>
                  </a:lnTo>
                  <a:cubicBezTo>
                    <a:pt x="4367" y="24555"/>
                    <a:pt x="3925" y="24850"/>
                    <a:pt x="3484" y="24850"/>
                  </a:cubicBezTo>
                  <a:cubicBezTo>
                    <a:pt x="3042" y="24850"/>
                    <a:pt x="2600" y="24555"/>
                    <a:pt x="2600" y="23966"/>
                  </a:cubicBezTo>
                  <a:lnTo>
                    <a:pt x="2600" y="21401"/>
                  </a:lnTo>
                  <a:cubicBezTo>
                    <a:pt x="2600" y="20812"/>
                    <a:pt x="3042" y="20518"/>
                    <a:pt x="3484" y="20518"/>
                  </a:cubicBezTo>
                  <a:close/>
                  <a:moveTo>
                    <a:pt x="1" y="1"/>
                  </a:moveTo>
                  <a:lnTo>
                    <a:pt x="1" y="27016"/>
                  </a:lnTo>
                  <a:lnTo>
                    <a:pt x="144275" y="27016"/>
                  </a:lnTo>
                  <a:lnTo>
                    <a:pt x="144275" y="1"/>
                  </a:lnTo>
                  <a:close/>
                </a:path>
              </a:pathLst>
            </a:custGeom>
            <a:solidFill>
              <a:schemeClr val="accent2"/>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7"/>
            <p:cNvSpPr/>
            <p:nvPr/>
          </p:nvSpPr>
          <p:spPr>
            <a:xfrm>
              <a:off x="5352800" y="1579350"/>
              <a:ext cx="25" cy="25"/>
            </a:xfrm>
            <a:custGeom>
              <a:rect b="b" l="l" r="r" t="t"/>
              <a:pathLst>
                <a:path extrusionOk="0" h="1" w="1">
                  <a:moveTo>
                    <a:pt x="0" y="0"/>
                  </a:moveTo>
                  <a:lnTo>
                    <a:pt x="0" y="0"/>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7"/>
            <p:cNvSpPr/>
            <p:nvPr/>
          </p:nvSpPr>
          <p:spPr>
            <a:xfrm>
              <a:off x="5354100" y="1601000"/>
              <a:ext cx="450" cy="475"/>
            </a:xfrm>
            <a:custGeom>
              <a:rect b="b" l="l" r="r" t="t"/>
              <a:pathLst>
                <a:path extrusionOk="0" h="19" w="18">
                  <a:moveTo>
                    <a:pt x="0" y="1"/>
                  </a:moveTo>
                  <a:lnTo>
                    <a:pt x="17" y="18"/>
                  </a:lnTo>
                  <a:lnTo>
                    <a:pt x="17" y="18"/>
                  </a:lnTo>
                  <a:lnTo>
                    <a:pt x="17" y="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7"/>
            <p:cNvSpPr/>
            <p:nvPr/>
          </p:nvSpPr>
          <p:spPr>
            <a:xfrm>
              <a:off x="5352800" y="1579350"/>
              <a:ext cx="25" cy="25"/>
            </a:xfrm>
            <a:custGeom>
              <a:rect b="b" l="l" r="r" t="t"/>
              <a:pathLst>
                <a:path extrusionOk="0" h="1" w="1">
                  <a:moveTo>
                    <a:pt x="0" y="0"/>
                  </a:move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7"/>
            <p:cNvSpPr/>
            <p:nvPr/>
          </p:nvSpPr>
          <p:spPr>
            <a:xfrm>
              <a:off x="3886400" y="1584975"/>
              <a:ext cx="3144650" cy="25"/>
            </a:xfrm>
            <a:custGeom>
              <a:rect b="b" l="l" r="r" t="t"/>
              <a:pathLst>
                <a:path extrusionOk="0" fill="none" h="1" w="125786">
                  <a:moveTo>
                    <a:pt x="0" y="1"/>
                  </a:moveTo>
                  <a:lnTo>
                    <a:pt x="125785" y="1"/>
                  </a:lnTo>
                </a:path>
              </a:pathLst>
            </a:custGeom>
            <a:noFill/>
            <a:ln cap="flat" cmpd="sng" w="2600">
              <a:solidFill>
                <a:srgbClr val="E499A1"/>
              </a:solidFill>
              <a:prstDash val="solid"/>
              <a:miter lim="1732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7"/>
            <p:cNvSpPr/>
            <p:nvPr/>
          </p:nvSpPr>
          <p:spPr>
            <a:xfrm>
              <a:off x="3886400" y="1724050"/>
              <a:ext cx="3144650" cy="25"/>
            </a:xfrm>
            <a:custGeom>
              <a:rect b="b" l="l" r="r" t="t"/>
              <a:pathLst>
                <a:path extrusionOk="0" fill="none" h="1" w="125786">
                  <a:moveTo>
                    <a:pt x="0" y="0"/>
                  </a:moveTo>
                  <a:lnTo>
                    <a:pt x="125785" y="0"/>
                  </a:lnTo>
                </a:path>
              </a:pathLst>
            </a:custGeom>
            <a:noFill/>
            <a:ln cap="flat" cmpd="sng" w="2600">
              <a:solidFill>
                <a:srgbClr val="E499A1"/>
              </a:solidFill>
              <a:prstDash val="solid"/>
              <a:miter lim="1732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7"/>
            <p:cNvSpPr/>
            <p:nvPr/>
          </p:nvSpPr>
          <p:spPr>
            <a:xfrm>
              <a:off x="3886400" y="1862675"/>
              <a:ext cx="3144650" cy="25"/>
            </a:xfrm>
            <a:custGeom>
              <a:rect b="b" l="l" r="r" t="t"/>
              <a:pathLst>
                <a:path extrusionOk="0" fill="none" h="1" w="125786">
                  <a:moveTo>
                    <a:pt x="0" y="0"/>
                  </a:moveTo>
                  <a:lnTo>
                    <a:pt x="125785" y="0"/>
                  </a:lnTo>
                </a:path>
              </a:pathLst>
            </a:custGeom>
            <a:noFill/>
            <a:ln cap="flat" cmpd="sng" w="2600">
              <a:solidFill>
                <a:srgbClr val="E499A1"/>
              </a:solidFill>
              <a:prstDash val="solid"/>
              <a:miter lim="1732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7"/>
            <p:cNvSpPr/>
            <p:nvPr/>
          </p:nvSpPr>
          <p:spPr>
            <a:xfrm>
              <a:off x="3886400" y="2001725"/>
              <a:ext cx="3144650" cy="25"/>
            </a:xfrm>
            <a:custGeom>
              <a:rect b="b" l="l" r="r" t="t"/>
              <a:pathLst>
                <a:path extrusionOk="0" fill="none" h="1" w="125786">
                  <a:moveTo>
                    <a:pt x="0" y="0"/>
                  </a:moveTo>
                  <a:lnTo>
                    <a:pt x="125785" y="0"/>
                  </a:lnTo>
                </a:path>
              </a:pathLst>
            </a:custGeom>
            <a:noFill/>
            <a:ln cap="flat" cmpd="sng" w="2600">
              <a:solidFill>
                <a:srgbClr val="E499A1"/>
              </a:solidFill>
              <a:prstDash val="solid"/>
              <a:miter lim="1732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7"/>
            <p:cNvSpPr/>
            <p:nvPr/>
          </p:nvSpPr>
          <p:spPr>
            <a:xfrm>
              <a:off x="3886400" y="1450675"/>
              <a:ext cx="25" cy="675400"/>
            </a:xfrm>
            <a:custGeom>
              <a:rect b="b" l="l" r="r" t="t"/>
              <a:pathLst>
                <a:path extrusionOk="0" fill="none" h="27016" w="1">
                  <a:moveTo>
                    <a:pt x="0" y="1"/>
                  </a:moveTo>
                  <a:lnTo>
                    <a:pt x="0" y="27016"/>
                  </a:lnTo>
                </a:path>
              </a:pathLst>
            </a:custGeom>
            <a:noFill/>
            <a:ln cap="flat" cmpd="sng" w="5625">
              <a:solidFill>
                <a:schemeClr val="accent1"/>
              </a:solidFill>
              <a:prstDash val="solid"/>
              <a:miter lim="1732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3" name="Google Shape;1253;p47"/>
          <p:cNvSpPr txBox="1"/>
          <p:nvPr>
            <p:ph idx="1" type="subTitle"/>
          </p:nvPr>
        </p:nvSpPr>
        <p:spPr>
          <a:xfrm>
            <a:off x="2033850" y="1312600"/>
            <a:ext cx="4828800" cy="206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rPr lang="en"/>
              <a:t>Do you have any questions?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drusso@wcpss.net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1254" name="Google Shape;1254;p47"/>
          <p:cNvSpPr txBox="1"/>
          <p:nvPr>
            <p:ph type="title"/>
          </p:nvPr>
        </p:nvSpPr>
        <p:spPr>
          <a:xfrm>
            <a:off x="3114200" y="671500"/>
            <a:ext cx="2915400" cy="937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THANKS!</a:t>
            </a:r>
            <a:endParaRPr/>
          </a:p>
        </p:txBody>
      </p:sp>
      <p:sp>
        <p:nvSpPr>
          <p:cNvPr id="1255" name="Google Shape;1255;p47"/>
          <p:cNvSpPr/>
          <p:nvPr/>
        </p:nvSpPr>
        <p:spPr>
          <a:xfrm>
            <a:off x="6751968" y="4338989"/>
            <a:ext cx="25206" cy="19596"/>
          </a:xfrm>
          <a:custGeom>
            <a:rect b="b" l="l" r="r" t="t"/>
            <a:pathLst>
              <a:path extrusionOk="0" h="496" w="638">
                <a:moveTo>
                  <a:pt x="318" y="1"/>
                </a:moveTo>
                <a:cubicBezTo>
                  <a:pt x="0" y="1"/>
                  <a:pt x="0" y="496"/>
                  <a:pt x="318" y="496"/>
                </a:cubicBezTo>
                <a:cubicBezTo>
                  <a:pt x="638" y="496"/>
                  <a:pt x="638" y="1"/>
                  <a:pt x="318" y="1"/>
                </a:cubicBezTo>
                <a:close/>
              </a:path>
            </a:pathLst>
          </a:custGeom>
          <a:solidFill>
            <a:srgbClr val="D9B3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7"/>
          <p:cNvSpPr txBox="1"/>
          <p:nvPr/>
        </p:nvSpPr>
        <p:spPr>
          <a:xfrm rot="-165256">
            <a:off x="2524134" y="3650466"/>
            <a:ext cx="4095531" cy="1122699"/>
          </a:xfrm>
          <a:prstGeom prst="rect">
            <a:avLst/>
          </a:prstGeom>
          <a:noFill/>
          <a:ln>
            <a:noFill/>
          </a:ln>
        </p:spPr>
        <p:txBody>
          <a:bodyPr anchorCtr="0" anchor="b" bIns="91425" lIns="91425" spcFirstLastPara="1" rIns="91425" wrap="square" tIns="91425">
            <a:noAutofit/>
          </a:bodyPr>
          <a:lstStyle/>
          <a:p>
            <a:pPr indent="0" lvl="0" marL="0" rtl="0" algn="l">
              <a:spcBef>
                <a:spcPts val="250"/>
              </a:spcBef>
              <a:spcAft>
                <a:spcPts val="0"/>
              </a:spcAft>
              <a:buNone/>
            </a:pPr>
            <a:r>
              <a:t/>
            </a:r>
            <a:endParaRPr sz="600">
              <a:solidFill>
                <a:srgbClr val="143F6A"/>
              </a:solidFill>
              <a:latin typeface="Open Sans"/>
              <a:ea typeface="Open Sans"/>
              <a:cs typeface="Open Sans"/>
              <a:sym typeface="Open Sans"/>
            </a:endParaRPr>
          </a:p>
          <a:p>
            <a:pPr indent="-239775" lvl="0" marL="265176" rtl="0" algn="l">
              <a:spcBef>
                <a:spcPts val="250"/>
              </a:spcBef>
              <a:spcAft>
                <a:spcPts val="0"/>
              </a:spcAft>
              <a:buClr>
                <a:srgbClr val="4B5050"/>
              </a:buClr>
              <a:buSzPts val="1200"/>
              <a:buFont typeface="Open Sans"/>
              <a:buChar char="●"/>
            </a:pPr>
            <a:r>
              <a:rPr lang="en" sz="1600" u="sng">
                <a:solidFill>
                  <a:schemeClr val="hlink"/>
                </a:solidFill>
                <a:latin typeface="Open Sans"/>
                <a:ea typeface="Open Sans"/>
                <a:cs typeface="Open Sans"/>
                <a:sym typeface="Open Sans"/>
                <a:hlinkClick r:id="rId3"/>
              </a:rPr>
              <a:t>WCPSS website</a:t>
            </a:r>
            <a:endParaRPr sz="1600">
              <a:solidFill>
                <a:srgbClr val="143F6A"/>
              </a:solidFill>
              <a:latin typeface="Open Sans"/>
              <a:ea typeface="Open Sans"/>
              <a:cs typeface="Open Sans"/>
              <a:sym typeface="Open Sans"/>
            </a:endParaRPr>
          </a:p>
          <a:p>
            <a:pPr indent="-265176" lvl="0" marL="265176" rtl="0" algn="l">
              <a:spcBef>
                <a:spcPts val="250"/>
              </a:spcBef>
              <a:spcAft>
                <a:spcPts val="0"/>
              </a:spcAft>
              <a:buClr>
                <a:srgbClr val="143F6A"/>
              </a:buClr>
              <a:buSzPts val="1600"/>
              <a:buFont typeface="Open Sans"/>
              <a:buChar char="●"/>
            </a:pPr>
            <a:r>
              <a:rPr lang="en" sz="1600" u="sng">
                <a:solidFill>
                  <a:schemeClr val="hlink"/>
                </a:solidFill>
                <a:latin typeface="Open Sans"/>
                <a:ea typeface="Open Sans"/>
                <a:cs typeface="Open Sans"/>
                <a:sym typeface="Open Sans"/>
                <a:hlinkClick r:id="rId4"/>
              </a:rPr>
              <a:t>AIG Program Brochure</a:t>
            </a:r>
            <a:endParaRPr sz="1600">
              <a:solidFill>
                <a:srgbClr val="143F6A"/>
              </a:solidFill>
              <a:latin typeface="Open Sans"/>
              <a:ea typeface="Open Sans"/>
              <a:cs typeface="Open Sans"/>
              <a:sym typeface="Open Sans"/>
            </a:endParaRPr>
          </a:p>
          <a:p>
            <a:pPr indent="-239775" lvl="0" marL="265176" rtl="0" algn="l">
              <a:spcBef>
                <a:spcPts val="250"/>
              </a:spcBef>
              <a:spcAft>
                <a:spcPts val="0"/>
              </a:spcAft>
              <a:buClr>
                <a:srgbClr val="4B5050"/>
              </a:buClr>
              <a:buSzPts val="1200"/>
              <a:buFont typeface="Open Sans"/>
              <a:buChar char="●"/>
            </a:pPr>
            <a:r>
              <a:rPr lang="en" sz="1600" u="sng">
                <a:solidFill>
                  <a:schemeClr val="hlink"/>
                </a:solidFill>
                <a:latin typeface="Open Sans"/>
                <a:ea typeface="Open Sans"/>
                <a:cs typeface="Open Sans"/>
                <a:sym typeface="Open Sans"/>
                <a:hlinkClick r:id="rId5"/>
              </a:rPr>
              <a:t>AIG Program Plan 2019-2022</a:t>
            </a:r>
            <a:endParaRPr sz="1000">
              <a:latin typeface="Open Sans"/>
              <a:ea typeface="Open Sans"/>
              <a:cs typeface="Open Sans"/>
              <a:sym typeface="Open Sans"/>
            </a:endParaRPr>
          </a:p>
          <a:p>
            <a:pPr indent="0" lvl="0" marL="0" rtl="0" algn="l">
              <a:spcBef>
                <a:spcPts val="250"/>
              </a:spcBef>
              <a:spcAft>
                <a:spcPts val="0"/>
              </a:spcAft>
              <a:buNone/>
            </a:pPr>
            <a:r>
              <a:t/>
            </a:r>
            <a:endParaRPr sz="2000">
              <a:solidFill>
                <a:srgbClr val="143F6A"/>
              </a:solidFill>
            </a:endParaRPr>
          </a:p>
        </p:txBody>
      </p:sp>
      <p:sp>
        <p:nvSpPr>
          <p:cNvPr id="1257" name="Google Shape;1257;p47"/>
          <p:cNvSpPr/>
          <p:nvPr/>
        </p:nvSpPr>
        <p:spPr>
          <a:xfrm>
            <a:off x="3493025" y="2141100"/>
            <a:ext cx="2157787" cy="99527"/>
          </a:xfrm>
          <a:custGeom>
            <a:rect b="b" l="l" r="r" t="t"/>
            <a:pathLst>
              <a:path extrusionOk="0" h="1724" w="32487">
                <a:moveTo>
                  <a:pt x="27267" y="1"/>
                </a:moveTo>
                <a:cubicBezTo>
                  <a:pt x="26919" y="1"/>
                  <a:pt x="26667" y="329"/>
                  <a:pt x="26308" y="550"/>
                </a:cubicBezTo>
                <a:cubicBezTo>
                  <a:pt x="26043" y="715"/>
                  <a:pt x="25738" y="798"/>
                  <a:pt x="25431" y="798"/>
                </a:cubicBezTo>
                <a:cubicBezTo>
                  <a:pt x="25235" y="798"/>
                  <a:pt x="25037" y="764"/>
                  <a:pt x="24847" y="695"/>
                </a:cubicBezTo>
                <a:cubicBezTo>
                  <a:pt x="24495" y="571"/>
                  <a:pt x="24204" y="291"/>
                  <a:pt x="23800" y="291"/>
                </a:cubicBezTo>
                <a:cubicBezTo>
                  <a:pt x="23231" y="291"/>
                  <a:pt x="22898" y="1032"/>
                  <a:pt x="22415" y="1032"/>
                </a:cubicBezTo>
                <a:cubicBezTo>
                  <a:pt x="22336" y="1032"/>
                  <a:pt x="22252" y="1012"/>
                  <a:pt x="22163" y="965"/>
                </a:cubicBezTo>
                <a:cubicBezTo>
                  <a:pt x="21924" y="830"/>
                  <a:pt x="21790" y="613"/>
                  <a:pt x="21520" y="530"/>
                </a:cubicBezTo>
                <a:cubicBezTo>
                  <a:pt x="21407" y="492"/>
                  <a:pt x="21287" y="473"/>
                  <a:pt x="21166" y="473"/>
                </a:cubicBezTo>
                <a:cubicBezTo>
                  <a:pt x="21023" y="473"/>
                  <a:pt x="20878" y="500"/>
                  <a:pt x="20743" y="550"/>
                </a:cubicBezTo>
                <a:cubicBezTo>
                  <a:pt x="20203" y="728"/>
                  <a:pt x="19780" y="1105"/>
                  <a:pt x="19311" y="1105"/>
                </a:cubicBezTo>
                <a:cubicBezTo>
                  <a:pt x="19095" y="1105"/>
                  <a:pt x="18870" y="1025"/>
                  <a:pt x="18618" y="809"/>
                </a:cubicBezTo>
                <a:cubicBezTo>
                  <a:pt x="18360" y="581"/>
                  <a:pt x="18018" y="316"/>
                  <a:pt x="17667" y="316"/>
                </a:cubicBezTo>
                <a:cubicBezTo>
                  <a:pt x="17525" y="316"/>
                  <a:pt x="17380" y="360"/>
                  <a:pt x="17240" y="467"/>
                </a:cubicBezTo>
                <a:cubicBezTo>
                  <a:pt x="17048" y="614"/>
                  <a:pt x="16936" y="1140"/>
                  <a:pt x="16642" y="1140"/>
                </a:cubicBezTo>
                <a:cubicBezTo>
                  <a:pt x="16603" y="1140"/>
                  <a:pt x="16560" y="1131"/>
                  <a:pt x="16514" y="1110"/>
                </a:cubicBezTo>
                <a:cubicBezTo>
                  <a:pt x="16338" y="1027"/>
                  <a:pt x="16193" y="623"/>
                  <a:pt x="16037" y="467"/>
                </a:cubicBezTo>
                <a:cubicBezTo>
                  <a:pt x="15879" y="309"/>
                  <a:pt x="15691" y="220"/>
                  <a:pt x="15499" y="220"/>
                </a:cubicBezTo>
                <a:cubicBezTo>
                  <a:pt x="15352" y="220"/>
                  <a:pt x="15203" y="272"/>
                  <a:pt x="15063" y="385"/>
                </a:cubicBezTo>
                <a:cubicBezTo>
                  <a:pt x="14762" y="624"/>
                  <a:pt x="14530" y="1261"/>
                  <a:pt x="14200" y="1261"/>
                </a:cubicBezTo>
                <a:cubicBezTo>
                  <a:pt x="14087" y="1261"/>
                  <a:pt x="13962" y="1186"/>
                  <a:pt x="13820" y="996"/>
                </a:cubicBezTo>
                <a:cubicBezTo>
                  <a:pt x="13560" y="664"/>
                  <a:pt x="13374" y="146"/>
                  <a:pt x="12908" y="74"/>
                </a:cubicBezTo>
                <a:cubicBezTo>
                  <a:pt x="12858" y="65"/>
                  <a:pt x="12811" y="60"/>
                  <a:pt x="12768" y="60"/>
                </a:cubicBezTo>
                <a:cubicBezTo>
                  <a:pt x="12316" y="60"/>
                  <a:pt x="12191" y="522"/>
                  <a:pt x="11850" y="768"/>
                </a:cubicBezTo>
                <a:cubicBezTo>
                  <a:pt x="11752" y="840"/>
                  <a:pt x="11654" y="870"/>
                  <a:pt x="11556" y="870"/>
                </a:cubicBezTo>
                <a:cubicBezTo>
                  <a:pt x="11136" y="870"/>
                  <a:pt x="10718" y="331"/>
                  <a:pt x="10269" y="331"/>
                </a:cubicBezTo>
                <a:cubicBezTo>
                  <a:pt x="10162" y="331"/>
                  <a:pt x="10054" y="361"/>
                  <a:pt x="9943" y="436"/>
                </a:cubicBezTo>
                <a:cubicBezTo>
                  <a:pt x="9658" y="641"/>
                  <a:pt x="9549" y="1030"/>
                  <a:pt x="9189" y="1030"/>
                </a:cubicBezTo>
                <a:cubicBezTo>
                  <a:pt x="9130" y="1030"/>
                  <a:pt x="9064" y="1019"/>
                  <a:pt x="8990" y="996"/>
                </a:cubicBezTo>
                <a:cubicBezTo>
                  <a:pt x="8565" y="861"/>
                  <a:pt x="8223" y="530"/>
                  <a:pt x="7777" y="488"/>
                </a:cubicBezTo>
                <a:cubicBezTo>
                  <a:pt x="7751" y="486"/>
                  <a:pt x="7725" y="485"/>
                  <a:pt x="7699" y="485"/>
                </a:cubicBezTo>
                <a:cubicBezTo>
                  <a:pt x="7123" y="485"/>
                  <a:pt x="6745" y="1066"/>
                  <a:pt x="6258" y="1066"/>
                </a:cubicBezTo>
                <a:cubicBezTo>
                  <a:pt x="6114" y="1066"/>
                  <a:pt x="5960" y="1015"/>
                  <a:pt x="5788" y="882"/>
                </a:cubicBezTo>
                <a:cubicBezTo>
                  <a:pt x="5482" y="645"/>
                  <a:pt x="5172" y="246"/>
                  <a:pt x="4806" y="246"/>
                </a:cubicBezTo>
                <a:cubicBezTo>
                  <a:pt x="4674" y="246"/>
                  <a:pt x="4536" y="297"/>
                  <a:pt x="4388" y="426"/>
                </a:cubicBezTo>
                <a:cubicBezTo>
                  <a:pt x="4211" y="578"/>
                  <a:pt x="4137" y="770"/>
                  <a:pt x="3899" y="770"/>
                </a:cubicBezTo>
                <a:cubicBezTo>
                  <a:pt x="3844" y="770"/>
                  <a:pt x="3780" y="760"/>
                  <a:pt x="3704" y="737"/>
                </a:cubicBezTo>
                <a:cubicBezTo>
                  <a:pt x="3549" y="695"/>
                  <a:pt x="3404" y="550"/>
                  <a:pt x="3259" y="488"/>
                </a:cubicBezTo>
                <a:cubicBezTo>
                  <a:pt x="3147" y="432"/>
                  <a:pt x="3023" y="403"/>
                  <a:pt x="2898" y="403"/>
                </a:cubicBezTo>
                <a:cubicBezTo>
                  <a:pt x="2792" y="403"/>
                  <a:pt x="2685" y="424"/>
                  <a:pt x="2585" y="467"/>
                </a:cubicBezTo>
                <a:cubicBezTo>
                  <a:pt x="2481" y="540"/>
                  <a:pt x="2378" y="623"/>
                  <a:pt x="2284" y="706"/>
                </a:cubicBezTo>
                <a:cubicBezTo>
                  <a:pt x="2148" y="792"/>
                  <a:pt x="2029" y="838"/>
                  <a:pt x="1917" y="838"/>
                </a:cubicBezTo>
                <a:cubicBezTo>
                  <a:pt x="1798" y="838"/>
                  <a:pt x="1686" y="786"/>
                  <a:pt x="1569" y="675"/>
                </a:cubicBezTo>
                <a:cubicBezTo>
                  <a:pt x="1362" y="488"/>
                  <a:pt x="1269" y="229"/>
                  <a:pt x="989" y="136"/>
                </a:cubicBezTo>
                <a:cubicBezTo>
                  <a:pt x="909" y="109"/>
                  <a:pt x="835" y="96"/>
                  <a:pt x="766" y="96"/>
                </a:cubicBezTo>
                <a:cubicBezTo>
                  <a:pt x="333" y="96"/>
                  <a:pt x="106" y="585"/>
                  <a:pt x="25" y="996"/>
                </a:cubicBezTo>
                <a:cubicBezTo>
                  <a:pt x="0" y="1114"/>
                  <a:pt x="95" y="1191"/>
                  <a:pt x="186" y="1191"/>
                </a:cubicBezTo>
                <a:cubicBezTo>
                  <a:pt x="246" y="1191"/>
                  <a:pt x="305" y="1157"/>
                  <a:pt x="326" y="1079"/>
                </a:cubicBezTo>
                <a:cubicBezTo>
                  <a:pt x="346" y="986"/>
                  <a:pt x="378" y="892"/>
                  <a:pt x="419" y="809"/>
                </a:cubicBezTo>
                <a:cubicBezTo>
                  <a:pt x="485" y="715"/>
                  <a:pt x="696" y="502"/>
                  <a:pt x="850" y="502"/>
                </a:cubicBezTo>
                <a:cubicBezTo>
                  <a:pt x="866" y="502"/>
                  <a:pt x="881" y="504"/>
                  <a:pt x="896" y="509"/>
                </a:cubicBezTo>
                <a:cubicBezTo>
                  <a:pt x="1051" y="550"/>
                  <a:pt x="1155" y="789"/>
                  <a:pt x="1248" y="892"/>
                </a:cubicBezTo>
                <a:cubicBezTo>
                  <a:pt x="1372" y="1058"/>
                  <a:pt x="1507" y="1234"/>
                  <a:pt x="1704" y="1317"/>
                </a:cubicBezTo>
                <a:cubicBezTo>
                  <a:pt x="1780" y="1347"/>
                  <a:pt x="1850" y="1359"/>
                  <a:pt x="1916" y="1359"/>
                </a:cubicBezTo>
                <a:cubicBezTo>
                  <a:pt x="2334" y="1359"/>
                  <a:pt x="2561" y="836"/>
                  <a:pt x="2978" y="836"/>
                </a:cubicBezTo>
                <a:cubicBezTo>
                  <a:pt x="3045" y="836"/>
                  <a:pt x="3118" y="850"/>
                  <a:pt x="3197" y="882"/>
                </a:cubicBezTo>
                <a:cubicBezTo>
                  <a:pt x="3520" y="1017"/>
                  <a:pt x="3725" y="1186"/>
                  <a:pt x="3965" y="1186"/>
                </a:cubicBezTo>
                <a:cubicBezTo>
                  <a:pt x="4095" y="1186"/>
                  <a:pt x="4235" y="1137"/>
                  <a:pt x="4409" y="1006"/>
                </a:cubicBezTo>
                <a:cubicBezTo>
                  <a:pt x="4570" y="899"/>
                  <a:pt x="4731" y="722"/>
                  <a:pt x="4958" y="722"/>
                </a:cubicBezTo>
                <a:cubicBezTo>
                  <a:pt x="4995" y="722"/>
                  <a:pt x="5032" y="727"/>
                  <a:pt x="5072" y="737"/>
                </a:cubicBezTo>
                <a:cubicBezTo>
                  <a:pt x="5228" y="768"/>
                  <a:pt x="5383" y="1048"/>
                  <a:pt x="5497" y="1162"/>
                </a:cubicBezTo>
                <a:cubicBezTo>
                  <a:pt x="5684" y="1359"/>
                  <a:pt x="5891" y="1535"/>
                  <a:pt x="6171" y="1556"/>
                </a:cubicBezTo>
                <a:cubicBezTo>
                  <a:pt x="6186" y="1556"/>
                  <a:pt x="6201" y="1557"/>
                  <a:pt x="6216" y="1557"/>
                </a:cubicBezTo>
                <a:cubicBezTo>
                  <a:pt x="6438" y="1557"/>
                  <a:pt x="6649" y="1484"/>
                  <a:pt x="6824" y="1348"/>
                </a:cubicBezTo>
                <a:cubicBezTo>
                  <a:pt x="6959" y="1265"/>
                  <a:pt x="7073" y="1151"/>
                  <a:pt x="7218" y="1069"/>
                </a:cubicBezTo>
                <a:cubicBezTo>
                  <a:pt x="7389" y="971"/>
                  <a:pt x="7541" y="931"/>
                  <a:pt x="7687" y="931"/>
                </a:cubicBezTo>
                <a:cubicBezTo>
                  <a:pt x="7911" y="931"/>
                  <a:pt x="8119" y="1026"/>
                  <a:pt x="8358" y="1151"/>
                </a:cubicBezTo>
                <a:cubicBezTo>
                  <a:pt x="8641" y="1293"/>
                  <a:pt x="8977" y="1457"/>
                  <a:pt x="9300" y="1457"/>
                </a:cubicBezTo>
                <a:cubicBezTo>
                  <a:pt x="9473" y="1457"/>
                  <a:pt x="9643" y="1409"/>
                  <a:pt x="9798" y="1286"/>
                </a:cubicBezTo>
                <a:cubicBezTo>
                  <a:pt x="9892" y="1214"/>
                  <a:pt x="9943" y="1048"/>
                  <a:pt x="10026" y="986"/>
                </a:cubicBezTo>
                <a:cubicBezTo>
                  <a:pt x="10175" y="884"/>
                  <a:pt x="10298" y="843"/>
                  <a:pt x="10407" y="843"/>
                </a:cubicBezTo>
                <a:cubicBezTo>
                  <a:pt x="10609" y="843"/>
                  <a:pt x="10768" y="983"/>
                  <a:pt x="10969" y="1131"/>
                </a:cubicBezTo>
                <a:cubicBezTo>
                  <a:pt x="11147" y="1255"/>
                  <a:pt x="11333" y="1357"/>
                  <a:pt x="11546" y="1357"/>
                </a:cubicBezTo>
                <a:cubicBezTo>
                  <a:pt x="11581" y="1357"/>
                  <a:pt x="11617" y="1354"/>
                  <a:pt x="11654" y="1348"/>
                </a:cubicBezTo>
                <a:cubicBezTo>
                  <a:pt x="12090" y="1285"/>
                  <a:pt x="12415" y="511"/>
                  <a:pt x="12817" y="511"/>
                </a:cubicBezTo>
                <a:cubicBezTo>
                  <a:pt x="12873" y="511"/>
                  <a:pt x="12931" y="526"/>
                  <a:pt x="12990" y="561"/>
                </a:cubicBezTo>
                <a:cubicBezTo>
                  <a:pt x="13395" y="799"/>
                  <a:pt x="13446" y="1431"/>
                  <a:pt x="13892" y="1649"/>
                </a:cubicBezTo>
                <a:cubicBezTo>
                  <a:pt x="13998" y="1701"/>
                  <a:pt x="14101" y="1724"/>
                  <a:pt x="14200" y="1724"/>
                </a:cubicBezTo>
                <a:cubicBezTo>
                  <a:pt x="14458" y="1724"/>
                  <a:pt x="14686" y="1566"/>
                  <a:pt x="14866" y="1348"/>
                </a:cubicBezTo>
                <a:cubicBezTo>
                  <a:pt x="15011" y="1172"/>
                  <a:pt x="15136" y="820"/>
                  <a:pt x="15333" y="706"/>
                </a:cubicBezTo>
                <a:cubicBezTo>
                  <a:pt x="15393" y="674"/>
                  <a:pt x="15450" y="660"/>
                  <a:pt x="15502" y="660"/>
                </a:cubicBezTo>
                <a:cubicBezTo>
                  <a:pt x="15790" y="660"/>
                  <a:pt x="15963" y="1083"/>
                  <a:pt x="16120" y="1276"/>
                </a:cubicBezTo>
                <a:cubicBezTo>
                  <a:pt x="16278" y="1475"/>
                  <a:pt x="16486" y="1624"/>
                  <a:pt x="16707" y="1624"/>
                </a:cubicBezTo>
                <a:cubicBezTo>
                  <a:pt x="16821" y="1624"/>
                  <a:pt x="16937" y="1585"/>
                  <a:pt x="17053" y="1493"/>
                </a:cubicBezTo>
                <a:cubicBezTo>
                  <a:pt x="17115" y="1431"/>
                  <a:pt x="17178" y="1359"/>
                  <a:pt x="17229" y="1276"/>
                </a:cubicBezTo>
                <a:cubicBezTo>
                  <a:pt x="17250" y="1203"/>
                  <a:pt x="17292" y="1141"/>
                  <a:pt x="17323" y="1079"/>
                </a:cubicBezTo>
                <a:lnTo>
                  <a:pt x="17385" y="944"/>
                </a:lnTo>
                <a:lnTo>
                  <a:pt x="17996" y="851"/>
                </a:lnTo>
                <a:cubicBezTo>
                  <a:pt x="18328" y="955"/>
                  <a:pt x="18556" y="1421"/>
                  <a:pt x="18919" y="1545"/>
                </a:cubicBezTo>
                <a:cubicBezTo>
                  <a:pt x="19037" y="1588"/>
                  <a:pt x="19155" y="1606"/>
                  <a:pt x="19273" y="1606"/>
                </a:cubicBezTo>
                <a:cubicBezTo>
                  <a:pt x="19670" y="1606"/>
                  <a:pt x="20057" y="1398"/>
                  <a:pt x="20401" y="1214"/>
                </a:cubicBezTo>
                <a:cubicBezTo>
                  <a:pt x="20653" y="1080"/>
                  <a:pt x="20905" y="922"/>
                  <a:pt x="21175" y="922"/>
                </a:cubicBezTo>
                <a:cubicBezTo>
                  <a:pt x="21260" y="922"/>
                  <a:pt x="21347" y="938"/>
                  <a:pt x="21437" y="975"/>
                </a:cubicBezTo>
                <a:cubicBezTo>
                  <a:pt x="21758" y="1110"/>
                  <a:pt x="21935" y="1442"/>
                  <a:pt x="22287" y="1514"/>
                </a:cubicBezTo>
                <a:cubicBezTo>
                  <a:pt x="22345" y="1526"/>
                  <a:pt x="22399" y="1532"/>
                  <a:pt x="22450" y="1532"/>
                </a:cubicBezTo>
                <a:cubicBezTo>
                  <a:pt x="22923" y="1532"/>
                  <a:pt x="23097" y="1048"/>
                  <a:pt x="23500" y="851"/>
                </a:cubicBezTo>
                <a:cubicBezTo>
                  <a:pt x="23595" y="804"/>
                  <a:pt x="23690" y="785"/>
                  <a:pt x="23785" y="785"/>
                </a:cubicBezTo>
                <a:cubicBezTo>
                  <a:pt x="24176" y="785"/>
                  <a:pt x="24565" y="1112"/>
                  <a:pt x="24940" y="1203"/>
                </a:cubicBezTo>
                <a:cubicBezTo>
                  <a:pt x="25101" y="1236"/>
                  <a:pt x="25265" y="1254"/>
                  <a:pt x="25431" y="1254"/>
                </a:cubicBezTo>
                <a:cubicBezTo>
                  <a:pt x="25628" y="1254"/>
                  <a:pt x="25826" y="1229"/>
                  <a:pt x="26018" y="1172"/>
                </a:cubicBezTo>
                <a:cubicBezTo>
                  <a:pt x="26360" y="1079"/>
                  <a:pt x="26578" y="861"/>
                  <a:pt x="26868" y="685"/>
                </a:cubicBezTo>
                <a:cubicBezTo>
                  <a:pt x="27034" y="587"/>
                  <a:pt x="27164" y="547"/>
                  <a:pt x="27276" y="547"/>
                </a:cubicBezTo>
                <a:cubicBezTo>
                  <a:pt x="27575" y="547"/>
                  <a:pt x="27732" y="834"/>
                  <a:pt x="28049" y="1037"/>
                </a:cubicBezTo>
                <a:cubicBezTo>
                  <a:pt x="28246" y="1166"/>
                  <a:pt x="28434" y="1214"/>
                  <a:pt x="28618" y="1214"/>
                </a:cubicBezTo>
                <a:cubicBezTo>
                  <a:pt x="29164" y="1214"/>
                  <a:pt x="29673" y="791"/>
                  <a:pt x="30247" y="768"/>
                </a:cubicBezTo>
                <a:cubicBezTo>
                  <a:pt x="30271" y="767"/>
                  <a:pt x="30296" y="766"/>
                  <a:pt x="30320" y="766"/>
                </a:cubicBezTo>
                <a:cubicBezTo>
                  <a:pt x="30745" y="766"/>
                  <a:pt x="31165" y="911"/>
                  <a:pt x="31562" y="911"/>
                </a:cubicBezTo>
                <a:cubicBezTo>
                  <a:pt x="31838" y="911"/>
                  <a:pt x="32103" y="841"/>
                  <a:pt x="32350" y="602"/>
                </a:cubicBezTo>
                <a:cubicBezTo>
                  <a:pt x="32487" y="483"/>
                  <a:pt x="32357" y="244"/>
                  <a:pt x="32197" y="244"/>
                </a:cubicBezTo>
                <a:cubicBezTo>
                  <a:pt x="32162" y="244"/>
                  <a:pt x="32126" y="255"/>
                  <a:pt x="32091" y="281"/>
                </a:cubicBezTo>
                <a:cubicBezTo>
                  <a:pt x="31904" y="424"/>
                  <a:pt x="31688" y="469"/>
                  <a:pt x="31457" y="469"/>
                </a:cubicBezTo>
                <a:cubicBezTo>
                  <a:pt x="31047" y="469"/>
                  <a:pt x="30590" y="325"/>
                  <a:pt x="30170" y="325"/>
                </a:cubicBezTo>
                <a:cubicBezTo>
                  <a:pt x="30054" y="325"/>
                  <a:pt x="29941" y="336"/>
                  <a:pt x="29832" y="364"/>
                </a:cubicBezTo>
                <a:cubicBezTo>
                  <a:pt x="29440" y="466"/>
                  <a:pt x="29099" y="737"/>
                  <a:pt x="28702" y="737"/>
                </a:cubicBezTo>
                <a:cubicBezTo>
                  <a:pt x="28658" y="737"/>
                  <a:pt x="28613" y="734"/>
                  <a:pt x="28568" y="727"/>
                </a:cubicBezTo>
                <a:cubicBezTo>
                  <a:pt x="28163" y="664"/>
                  <a:pt x="28008" y="353"/>
                  <a:pt x="27687" y="146"/>
                </a:cubicBezTo>
                <a:cubicBezTo>
                  <a:pt x="27528" y="42"/>
                  <a:pt x="27392" y="1"/>
                  <a:pt x="272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8" name="Google Shape;1258;p47"/>
          <p:cNvGrpSpPr/>
          <p:nvPr/>
        </p:nvGrpSpPr>
        <p:grpSpPr>
          <a:xfrm>
            <a:off x="6751978" y="1071125"/>
            <a:ext cx="1746014" cy="1812986"/>
            <a:chOff x="6751978" y="1071125"/>
            <a:chExt cx="1746014" cy="1812986"/>
          </a:xfrm>
        </p:grpSpPr>
        <p:sp>
          <p:nvSpPr>
            <p:cNvPr id="1259" name="Google Shape;1259;p47"/>
            <p:cNvSpPr/>
            <p:nvPr/>
          </p:nvSpPr>
          <p:spPr>
            <a:xfrm>
              <a:off x="6775234" y="1461747"/>
              <a:ext cx="1722758" cy="1349888"/>
            </a:xfrm>
            <a:custGeom>
              <a:rect b="b" l="l" r="r" t="t"/>
              <a:pathLst>
                <a:path extrusionOk="0" h="32894" w="45010">
                  <a:moveTo>
                    <a:pt x="11615" y="1"/>
                  </a:moveTo>
                  <a:cubicBezTo>
                    <a:pt x="10960" y="1"/>
                    <a:pt x="10298" y="56"/>
                    <a:pt x="9634" y="171"/>
                  </a:cubicBezTo>
                  <a:cubicBezTo>
                    <a:pt x="4075" y="1119"/>
                    <a:pt x="1" y="5936"/>
                    <a:pt x="1" y="11574"/>
                  </a:cubicBezTo>
                  <a:cubicBezTo>
                    <a:pt x="1" y="17717"/>
                    <a:pt x="15256" y="31741"/>
                    <a:pt x="22110" y="32830"/>
                  </a:cubicBezTo>
                  <a:lnTo>
                    <a:pt x="22110" y="32893"/>
                  </a:lnTo>
                  <a:cubicBezTo>
                    <a:pt x="22237" y="32893"/>
                    <a:pt x="22363" y="32893"/>
                    <a:pt x="22505" y="32878"/>
                  </a:cubicBezTo>
                  <a:cubicBezTo>
                    <a:pt x="22534" y="32875"/>
                    <a:pt x="22561" y="32873"/>
                    <a:pt x="22589" y="32873"/>
                  </a:cubicBezTo>
                  <a:cubicBezTo>
                    <a:pt x="22698" y="32873"/>
                    <a:pt x="22799" y="32893"/>
                    <a:pt x="22900" y="32893"/>
                  </a:cubicBezTo>
                  <a:lnTo>
                    <a:pt x="22900" y="32830"/>
                  </a:lnTo>
                  <a:cubicBezTo>
                    <a:pt x="29770" y="31741"/>
                    <a:pt x="45010" y="17717"/>
                    <a:pt x="45010" y="11574"/>
                  </a:cubicBezTo>
                  <a:cubicBezTo>
                    <a:pt x="45010" y="5936"/>
                    <a:pt x="40935" y="1119"/>
                    <a:pt x="35376" y="171"/>
                  </a:cubicBezTo>
                  <a:cubicBezTo>
                    <a:pt x="34712" y="56"/>
                    <a:pt x="34050" y="1"/>
                    <a:pt x="33395" y="1"/>
                  </a:cubicBezTo>
                  <a:cubicBezTo>
                    <a:pt x="28570" y="1"/>
                    <a:pt x="24160" y="3034"/>
                    <a:pt x="22505" y="7720"/>
                  </a:cubicBezTo>
                  <a:cubicBezTo>
                    <a:pt x="20850" y="3034"/>
                    <a:pt x="16440" y="1"/>
                    <a:pt x="11615" y="1"/>
                  </a:cubicBezTo>
                  <a:close/>
                </a:path>
              </a:pathLst>
            </a:custGeom>
            <a:solidFill>
              <a:schemeClr val="dk2"/>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7"/>
            <p:cNvSpPr/>
            <p:nvPr/>
          </p:nvSpPr>
          <p:spPr>
            <a:xfrm rot="270">
              <a:off x="7838934" y="2305170"/>
              <a:ext cx="553561" cy="578919"/>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7"/>
            <p:cNvSpPr/>
            <p:nvPr/>
          </p:nvSpPr>
          <p:spPr>
            <a:xfrm rot="2469048">
              <a:off x="6871205" y="1179183"/>
              <a:ext cx="540611" cy="565347"/>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2" name="Google Shape;1262;p47"/>
          <p:cNvGrpSpPr/>
          <p:nvPr/>
        </p:nvGrpSpPr>
        <p:grpSpPr>
          <a:xfrm>
            <a:off x="7459882" y="2179737"/>
            <a:ext cx="330227" cy="327928"/>
            <a:chOff x="4492625" y="3163700"/>
            <a:chExt cx="2226750" cy="2211250"/>
          </a:xfrm>
        </p:grpSpPr>
        <p:sp>
          <p:nvSpPr>
            <p:cNvPr id="1263" name="Google Shape;1263;p47"/>
            <p:cNvSpPr/>
            <p:nvPr/>
          </p:nvSpPr>
          <p:spPr>
            <a:xfrm>
              <a:off x="4492625" y="3163700"/>
              <a:ext cx="2226750" cy="2211250"/>
            </a:xfrm>
            <a:custGeom>
              <a:rect b="b" l="l" r="r" t="t"/>
              <a:pathLst>
                <a:path extrusionOk="0" h="88450" w="89070">
                  <a:moveTo>
                    <a:pt x="45000" y="1"/>
                  </a:moveTo>
                  <a:cubicBezTo>
                    <a:pt x="40988" y="1"/>
                    <a:pt x="36967" y="560"/>
                    <a:pt x="33054" y="1663"/>
                  </a:cubicBezTo>
                  <a:lnTo>
                    <a:pt x="31760" y="2033"/>
                  </a:lnTo>
                  <a:lnTo>
                    <a:pt x="30374" y="2588"/>
                  </a:lnTo>
                  <a:lnTo>
                    <a:pt x="27786" y="3512"/>
                  </a:lnTo>
                  <a:lnTo>
                    <a:pt x="25197" y="4714"/>
                  </a:lnTo>
                  <a:lnTo>
                    <a:pt x="23996" y="5268"/>
                  </a:lnTo>
                  <a:cubicBezTo>
                    <a:pt x="23626" y="5546"/>
                    <a:pt x="23256" y="5731"/>
                    <a:pt x="22794" y="6008"/>
                  </a:cubicBezTo>
                  <a:lnTo>
                    <a:pt x="20483" y="7487"/>
                  </a:lnTo>
                  <a:cubicBezTo>
                    <a:pt x="19651" y="7949"/>
                    <a:pt x="19004" y="8596"/>
                    <a:pt x="18172" y="9058"/>
                  </a:cubicBezTo>
                  <a:cubicBezTo>
                    <a:pt x="16693" y="10167"/>
                    <a:pt x="15307" y="11462"/>
                    <a:pt x="14013" y="12663"/>
                  </a:cubicBezTo>
                  <a:cubicBezTo>
                    <a:pt x="11332" y="15344"/>
                    <a:pt x="9021" y="18209"/>
                    <a:pt x="7173" y="21445"/>
                  </a:cubicBezTo>
                  <a:cubicBezTo>
                    <a:pt x="6156" y="23016"/>
                    <a:pt x="5324" y="24680"/>
                    <a:pt x="4584" y="26344"/>
                  </a:cubicBezTo>
                  <a:cubicBezTo>
                    <a:pt x="4122" y="27176"/>
                    <a:pt x="3845" y="28007"/>
                    <a:pt x="3568" y="28932"/>
                  </a:cubicBezTo>
                  <a:cubicBezTo>
                    <a:pt x="3198" y="29856"/>
                    <a:pt x="2828" y="30688"/>
                    <a:pt x="2643" y="31612"/>
                  </a:cubicBezTo>
                  <a:cubicBezTo>
                    <a:pt x="517" y="38730"/>
                    <a:pt x="240" y="46217"/>
                    <a:pt x="1811" y="53519"/>
                  </a:cubicBezTo>
                  <a:cubicBezTo>
                    <a:pt x="2736" y="57771"/>
                    <a:pt x="4215" y="61839"/>
                    <a:pt x="6341" y="65628"/>
                  </a:cubicBezTo>
                  <a:cubicBezTo>
                    <a:pt x="8374" y="69418"/>
                    <a:pt x="11055" y="72838"/>
                    <a:pt x="14105" y="75889"/>
                  </a:cubicBezTo>
                  <a:cubicBezTo>
                    <a:pt x="17248" y="78939"/>
                    <a:pt x="20760" y="81527"/>
                    <a:pt x="24550" y="83468"/>
                  </a:cubicBezTo>
                  <a:lnTo>
                    <a:pt x="27508" y="84947"/>
                  </a:lnTo>
                  <a:cubicBezTo>
                    <a:pt x="28525" y="85317"/>
                    <a:pt x="29542" y="85687"/>
                    <a:pt x="30559" y="86057"/>
                  </a:cubicBezTo>
                  <a:cubicBezTo>
                    <a:pt x="31575" y="86426"/>
                    <a:pt x="32592" y="86796"/>
                    <a:pt x="33701" y="86981"/>
                  </a:cubicBezTo>
                  <a:cubicBezTo>
                    <a:pt x="34718" y="87258"/>
                    <a:pt x="35735" y="87536"/>
                    <a:pt x="36844" y="87720"/>
                  </a:cubicBezTo>
                  <a:cubicBezTo>
                    <a:pt x="39504" y="88212"/>
                    <a:pt x="42161" y="88450"/>
                    <a:pt x="44788" y="88450"/>
                  </a:cubicBezTo>
                  <a:cubicBezTo>
                    <a:pt x="62424" y="88450"/>
                    <a:pt x="78695" y="77717"/>
                    <a:pt x="85372" y="60822"/>
                  </a:cubicBezTo>
                  <a:cubicBezTo>
                    <a:pt x="85927" y="59435"/>
                    <a:pt x="86389" y="58049"/>
                    <a:pt x="86759" y="56570"/>
                  </a:cubicBezTo>
                  <a:cubicBezTo>
                    <a:pt x="87036" y="55183"/>
                    <a:pt x="87221" y="53704"/>
                    <a:pt x="87313" y="52225"/>
                  </a:cubicBezTo>
                  <a:cubicBezTo>
                    <a:pt x="87313" y="50839"/>
                    <a:pt x="87221" y="49360"/>
                    <a:pt x="86944" y="47973"/>
                  </a:cubicBezTo>
                  <a:cubicBezTo>
                    <a:pt x="86574" y="46679"/>
                    <a:pt x="86112" y="45385"/>
                    <a:pt x="85557" y="44184"/>
                  </a:cubicBezTo>
                  <a:cubicBezTo>
                    <a:pt x="85372" y="46125"/>
                    <a:pt x="85095" y="48066"/>
                    <a:pt x="84633" y="49915"/>
                  </a:cubicBezTo>
                  <a:cubicBezTo>
                    <a:pt x="84448" y="50746"/>
                    <a:pt x="84355" y="51486"/>
                    <a:pt x="84171" y="52225"/>
                  </a:cubicBezTo>
                  <a:cubicBezTo>
                    <a:pt x="83893" y="52965"/>
                    <a:pt x="83708" y="53612"/>
                    <a:pt x="83524" y="54351"/>
                  </a:cubicBezTo>
                  <a:cubicBezTo>
                    <a:pt x="83431" y="54536"/>
                    <a:pt x="83339" y="55276"/>
                    <a:pt x="82969" y="56385"/>
                  </a:cubicBezTo>
                  <a:cubicBezTo>
                    <a:pt x="82692" y="56940"/>
                    <a:pt x="82507" y="57587"/>
                    <a:pt x="82229" y="58419"/>
                  </a:cubicBezTo>
                  <a:lnTo>
                    <a:pt x="81767" y="59620"/>
                  </a:lnTo>
                  <a:cubicBezTo>
                    <a:pt x="81582" y="59990"/>
                    <a:pt x="81398" y="60452"/>
                    <a:pt x="81120" y="60914"/>
                  </a:cubicBezTo>
                  <a:cubicBezTo>
                    <a:pt x="78809" y="65906"/>
                    <a:pt x="75482" y="70343"/>
                    <a:pt x="71415" y="74040"/>
                  </a:cubicBezTo>
                  <a:cubicBezTo>
                    <a:pt x="70121" y="75149"/>
                    <a:pt x="68734" y="76258"/>
                    <a:pt x="67255" y="77275"/>
                  </a:cubicBezTo>
                  <a:cubicBezTo>
                    <a:pt x="66608" y="77737"/>
                    <a:pt x="65776" y="78200"/>
                    <a:pt x="64944" y="78754"/>
                  </a:cubicBezTo>
                  <a:cubicBezTo>
                    <a:pt x="64574" y="78939"/>
                    <a:pt x="64205" y="79216"/>
                    <a:pt x="63743" y="79401"/>
                  </a:cubicBezTo>
                  <a:lnTo>
                    <a:pt x="62448" y="80048"/>
                  </a:lnTo>
                  <a:cubicBezTo>
                    <a:pt x="61617" y="80510"/>
                    <a:pt x="60692" y="80880"/>
                    <a:pt x="59860" y="81250"/>
                  </a:cubicBezTo>
                  <a:lnTo>
                    <a:pt x="56995" y="82267"/>
                  </a:lnTo>
                  <a:cubicBezTo>
                    <a:pt x="56070" y="82636"/>
                    <a:pt x="55054" y="82821"/>
                    <a:pt x="54037" y="83099"/>
                  </a:cubicBezTo>
                  <a:cubicBezTo>
                    <a:pt x="53113" y="83376"/>
                    <a:pt x="52096" y="83561"/>
                    <a:pt x="50987" y="83653"/>
                  </a:cubicBezTo>
                  <a:cubicBezTo>
                    <a:pt x="48829" y="83996"/>
                    <a:pt x="46697" y="84161"/>
                    <a:pt x="44604" y="84161"/>
                  </a:cubicBezTo>
                  <a:cubicBezTo>
                    <a:pt x="19607" y="84161"/>
                    <a:pt x="1" y="60627"/>
                    <a:pt x="5971" y="35125"/>
                  </a:cubicBezTo>
                  <a:cubicBezTo>
                    <a:pt x="6156" y="34201"/>
                    <a:pt x="6341" y="33276"/>
                    <a:pt x="6618" y="32444"/>
                  </a:cubicBezTo>
                  <a:cubicBezTo>
                    <a:pt x="6895" y="31612"/>
                    <a:pt x="7265" y="30780"/>
                    <a:pt x="7542" y="29949"/>
                  </a:cubicBezTo>
                  <a:lnTo>
                    <a:pt x="8005" y="28654"/>
                  </a:lnTo>
                  <a:cubicBezTo>
                    <a:pt x="8189" y="28285"/>
                    <a:pt x="8374" y="27915"/>
                    <a:pt x="8559" y="27545"/>
                  </a:cubicBezTo>
                  <a:lnTo>
                    <a:pt x="9668" y="25327"/>
                  </a:lnTo>
                  <a:cubicBezTo>
                    <a:pt x="10038" y="24587"/>
                    <a:pt x="10500" y="23940"/>
                    <a:pt x="10870" y="23293"/>
                  </a:cubicBezTo>
                  <a:cubicBezTo>
                    <a:pt x="11240" y="22646"/>
                    <a:pt x="11609" y="21999"/>
                    <a:pt x="12072" y="21352"/>
                  </a:cubicBezTo>
                  <a:cubicBezTo>
                    <a:pt x="12534" y="20797"/>
                    <a:pt x="12996" y="20150"/>
                    <a:pt x="13366" y="19596"/>
                  </a:cubicBezTo>
                  <a:lnTo>
                    <a:pt x="14013" y="18764"/>
                  </a:lnTo>
                  <a:cubicBezTo>
                    <a:pt x="14198" y="18579"/>
                    <a:pt x="14475" y="18302"/>
                    <a:pt x="14660" y="18024"/>
                  </a:cubicBezTo>
                  <a:lnTo>
                    <a:pt x="15954" y="16638"/>
                  </a:lnTo>
                  <a:cubicBezTo>
                    <a:pt x="16324" y="16176"/>
                    <a:pt x="16786" y="15806"/>
                    <a:pt x="17248" y="15436"/>
                  </a:cubicBezTo>
                  <a:lnTo>
                    <a:pt x="19559" y="13310"/>
                  </a:lnTo>
                  <a:cubicBezTo>
                    <a:pt x="21038" y="12201"/>
                    <a:pt x="22147" y="11277"/>
                    <a:pt x="23071" y="10815"/>
                  </a:cubicBezTo>
                  <a:cubicBezTo>
                    <a:pt x="27970" y="7672"/>
                    <a:pt x="33609" y="5731"/>
                    <a:pt x="39432" y="4991"/>
                  </a:cubicBezTo>
                  <a:cubicBezTo>
                    <a:pt x="41173" y="4778"/>
                    <a:pt x="42926" y="4674"/>
                    <a:pt x="44678" y="4674"/>
                  </a:cubicBezTo>
                  <a:cubicBezTo>
                    <a:pt x="47486" y="4674"/>
                    <a:pt x="50288" y="4941"/>
                    <a:pt x="53020" y="5453"/>
                  </a:cubicBezTo>
                  <a:cubicBezTo>
                    <a:pt x="58659" y="6563"/>
                    <a:pt x="64020" y="8873"/>
                    <a:pt x="68734" y="12201"/>
                  </a:cubicBezTo>
                  <a:cubicBezTo>
                    <a:pt x="73356" y="15529"/>
                    <a:pt x="77330" y="19873"/>
                    <a:pt x="80103" y="24957"/>
                  </a:cubicBezTo>
                  <a:cubicBezTo>
                    <a:pt x="80751" y="26344"/>
                    <a:pt x="81582" y="27545"/>
                    <a:pt x="82137" y="28839"/>
                  </a:cubicBezTo>
                  <a:cubicBezTo>
                    <a:pt x="82784" y="30133"/>
                    <a:pt x="83524" y="31335"/>
                    <a:pt x="83986" y="32629"/>
                  </a:cubicBezTo>
                  <a:lnTo>
                    <a:pt x="84818" y="34570"/>
                  </a:lnTo>
                  <a:cubicBezTo>
                    <a:pt x="85095" y="35217"/>
                    <a:pt x="85280" y="35864"/>
                    <a:pt x="85465" y="36511"/>
                  </a:cubicBezTo>
                  <a:cubicBezTo>
                    <a:pt x="85650" y="37251"/>
                    <a:pt x="85834" y="37898"/>
                    <a:pt x="86019" y="38637"/>
                  </a:cubicBezTo>
                  <a:cubicBezTo>
                    <a:pt x="86204" y="39377"/>
                    <a:pt x="86297" y="40116"/>
                    <a:pt x="86297" y="40856"/>
                  </a:cubicBezTo>
                  <a:cubicBezTo>
                    <a:pt x="86389" y="41503"/>
                    <a:pt x="86574" y="42058"/>
                    <a:pt x="86944" y="42612"/>
                  </a:cubicBezTo>
                  <a:cubicBezTo>
                    <a:pt x="87313" y="43609"/>
                    <a:pt x="87712" y="44104"/>
                    <a:pt x="88063" y="44104"/>
                  </a:cubicBezTo>
                  <a:cubicBezTo>
                    <a:pt x="88592" y="44104"/>
                    <a:pt x="89014" y="42984"/>
                    <a:pt x="89070" y="40763"/>
                  </a:cubicBezTo>
                  <a:cubicBezTo>
                    <a:pt x="89070" y="39377"/>
                    <a:pt x="88885" y="37990"/>
                    <a:pt x="88607" y="36604"/>
                  </a:cubicBezTo>
                  <a:cubicBezTo>
                    <a:pt x="88515" y="36049"/>
                    <a:pt x="88423" y="35495"/>
                    <a:pt x="88330" y="35032"/>
                  </a:cubicBezTo>
                  <a:lnTo>
                    <a:pt x="87960" y="33461"/>
                  </a:lnTo>
                  <a:cubicBezTo>
                    <a:pt x="87591" y="32444"/>
                    <a:pt x="87406" y="31428"/>
                    <a:pt x="87036" y="30411"/>
                  </a:cubicBezTo>
                  <a:lnTo>
                    <a:pt x="85927" y="27453"/>
                  </a:lnTo>
                  <a:cubicBezTo>
                    <a:pt x="85465" y="26528"/>
                    <a:pt x="85095" y="25604"/>
                    <a:pt x="84540" y="24680"/>
                  </a:cubicBezTo>
                  <a:lnTo>
                    <a:pt x="83893" y="23201"/>
                  </a:lnTo>
                  <a:cubicBezTo>
                    <a:pt x="83616" y="22739"/>
                    <a:pt x="83339" y="22369"/>
                    <a:pt x="83061" y="21907"/>
                  </a:cubicBezTo>
                  <a:cubicBezTo>
                    <a:pt x="82507" y="20982"/>
                    <a:pt x="81952" y="20058"/>
                    <a:pt x="81398" y="19226"/>
                  </a:cubicBezTo>
                  <a:cubicBezTo>
                    <a:pt x="80103" y="17470"/>
                    <a:pt x="78809" y="15898"/>
                    <a:pt x="77423" y="14327"/>
                  </a:cubicBezTo>
                  <a:cubicBezTo>
                    <a:pt x="74465" y="11092"/>
                    <a:pt x="71045" y="8319"/>
                    <a:pt x="67255" y="6100"/>
                  </a:cubicBezTo>
                  <a:cubicBezTo>
                    <a:pt x="63465" y="3789"/>
                    <a:pt x="59306" y="2218"/>
                    <a:pt x="55054" y="1201"/>
                  </a:cubicBezTo>
                  <a:cubicBezTo>
                    <a:pt x="51756" y="398"/>
                    <a:pt x="48381" y="1"/>
                    <a:pt x="45000" y="1"/>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7"/>
            <p:cNvSpPr/>
            <p:nvPr/>
          </p:nvSpPr>
          <p:spPr>
            <a:xfrm>
              <a:off x="5027800" y="3662825"/>
              <a:ext cx="1194750" cy="1215700"/>
            </a:xfrm>
            <a:custGeom>
              <a:rect b="b" l="l" r="r" t="t"/>
              <a:pathLst>
                <a:path extrusionOk="0" h="48628" w="47790">
                  <a:moveTo>
                    <a:pt x="6563" y="1"/>
                  </a:moveTo>
                  <a:cubicBezTo>
                    <a:pt x="6286" y="1"/>
                    <a:pt x="5916" y="1"/>
                    <a:pt x="5547" y="93"/>
                  </a:cubicBezTo>
                  <a:cubicBezTo>
                    <a:pt x="3421" y="463"/>
                    <a:pt x="1664" y="1849"/>
                    <a:pt x="832" y="3883"/>
                  </a:cubicBezTo>
                  <a:cubicBezTo>
                    <a:pt x="648" y="4530"/>
                    <a:pt x="463" y="5177"/>
                    <a:pt x="463" y="5916"/>
                  </a:cubicBezTo>
                  <a:lnTo>
                    <a:pt x="463" y="6748"/>
                  </a:lnTo>
                  <a:lnTo>
                    <a:pt x="463" y="7395"/>
                  </a:lnTo>
                  <a:lnTo>
                    <a:pt x="648" y="12479"/>
                  </a:lnTo>
                  <a:cubicBezTo>
                    <a:pt x="925" y="15899"/>
                    <a:pt x="463" y="19412"/>
                    <a:pt x="370" y="22832"/>
                  </a:cubicBezTo>
                  <a:cubicBezTo>
                    <a:pt x="278" y="24866"/>
                    <a:pt x="1" y="26807"/>
                    <a:pt x="1" y="28840"/>
                  </a:cubicBezTo>
                  <a:cubicBezTo>
                    <a:pt x="185" y="32630"/>
                    <a:pt x="555" y="36512"/>
                    <a:pt x="832" y="40302"/>
                  </a:cubicBezTo>
                  <a:lnTo>
                    <a:pt x="925" y="41781"/>
                  </a:lnTo>
                  <a:lnTo>
                    <a:pt x="925" y="42151"/>
                  </a:lnTo>
                  <a:lnTo>
                    <a:pt x="925" y="42613"/>
                  </a:lnTo>
                  <a:cubicBezTo>
                    <a:pt x="1017" y="42983"/>
                    <a:pt x="1110" y="43353"/>
                    <a:pt x="1202" y="43630"/>
                  </a:cubicBezTo>
                  <a:cubicBezTo>
                    <a:pt x="1572" y="45016"/>
                    <a:pt x="2496" y="46126"/>
                    <a:pt x="3698" y="46773"/>
                  </a:cubicBezTo>
                  <a:cubicBezTo>
                    <a:pt x="4253" y="47142"/>
                    <a:pt x="4900" y="47420"/>
                    <a:pt x="5639" y="47512"/>
                  </a:cubicBezTo>
                  <a:cubicBezTo>
                    <a:pt x="5916" y="47605"/>
                    <a:pt x="6286" y="47605"/>
                    <a:pt x="6563" y="47605"/>
                  </a:cubicBezTo>
                  <a:lnTo>
                    <a:pt x="7303" y="47605"/>
                  </a:lnTo>
                  <a:cubicBezTo>
                    <a:pt x="8320" y="47605"/>
                    <a:pt x="9244" y="47789"/>
                    <a:pt x="10168" y="47882"/>
                  </a:cubicBezTo>
                  <a:cubicBezTo>
                    <a:pt x="12950" y="48271"/>
                    <a:pt x="15732" y="48627"/>
                    <a:pt x="18534" y="48627"/>
                  </a:cubicBezTo>
                  <a:cubicBezTo>
                    <a:pt x="20387" y="48627"/>
                    <a:pt x="22249" y="48472"/>
                    <a:pt x="24126" y="48067"/>
                  </a:cubicBezTo>
                  <a:cubicBezTo>
                    <a:pt x="24771" y="47906"/>
                    <a:pt x="25446" y="47807"/>
                    <a:pt x="26135" y="47807"/>
                  </a:cubicBezTo>
                  <a:cubicBezTo>
                    <a:pt x="26632" y="47807"/>
                    <a:pt x="27135" y="47858"/>
                    <a:pt x="27638" y="47974"/>
                  </a:cubicBezTo>
                  <a:cubicBezTo>
                    <a:pt x="28922" y="48243"/>
                    <a:pt x="30206" y="48348"/>
                    <a:pt x="31490" y="48348"/>
                  </a:cubicBezTo>
                  <a:cubicBezTo>
                    <a:pt x="34181" y="48348"/>
                    <a:pt x="36872" y="47888"/>
                    <a:pt x="39563" y="47512"/>
                  </a:cubicBezTo>
                  <a:cubicBezTo>
                    <a:pt x="42058" y="47142"/>
                    <a:pt x="42983" y="45848"/>
                    <a:pt x="41781" y="45386"/>
                  </a:cubicBezTo>
                  <a:cubicBezTo>
                    <a:pt x="39314" y="44412"/>
                    <a:pt x="36893" y="44214"/>
                    <a:pt x="34453" y="44214"/>
                  </a:cubicBezTo>
                  <a:cubicBezTo>
                    <a:pt x="33419" y="44214"/>
                    <a:pt x="32382" y="44249"/>
                    <a:pt x="31336" y="44277"/>
                  </a:cubicBezTo>
                  <a:cubicBezTo>
                    <a:pt x="29025" y="44277"/>
                    <a:pt x="23294" y="44184"/>
                    <a:pt x="17933" y="43907"/>
                  </a:cubicBezTo>
                  <a:lnTo>
                    <a:pt x="10538" y="43537"/>
                  </a:lnTo>
                  <a:lnTo>
                    <a:pt x="7857" y="43445"/>
                  </a:lnTo>
                  <a:lnTo>
                    <a:pt x="7026" y="43353"/>
                  </a:lnTo>
                  <a:lnTo>
                    <a:pt x="6563" y="43353"/>
                  </a:lnTo>
                  <a:cubicBezTo>
                    <a:pt x="6101" y="43260"/>
                    <a:pt x="5731" y="42890"/>
                    <a:pt x="5547" y="42521"/>
                  </a:cubicBezTo>
                  <a:cubicBezTo>
                    <a:pt x="5454" y="42336"/>
                    <a:pt x="5454" y="42243"/>
                    <a:pt x="5454" y="42151"/>
                  </a:cubicBezTo>
                  <a:lnTo>
                    <a:pt x="5454" y="40857"/>
                  </a:lnTo>
                  <a:cubicBezTo>
                    <a:pt x="5454" y="40025"/>
                    <a:pt x="5362" y="39193"/>
                    <a:pt x="5362" y="38361"/>
                  </a:cubicBezTo>
                  <a:cubicBezTo>
                    <a:pt x="5269" y="35033"/>
                    <a:pt x="5084" y="32260"/>
                    <a:pt x="5084" y="32076"/>
                  </a:cubicBezTo>
                  <a:lnTo>
                    <a:pt x="4622" y="18118"/>
                  </a:lnTo>
                  <a:lnTo>
                    <a:pt x="4530" y="11370"/>
                  </a:lnTo>
                  <a:lnTo>
                    <a:pt x="4530" y="8042"/>
                  </a:lnTo>
                  <a:lnTo>
                    <a:pt x="4530" y="6379"/>
                  </a:lnTo>
                  <a:cubicBezTo>
                    <a:pt x="4530" y="6009"/>
                    <a:pt x="4530" y="5732"/>
                    <a:pt x="4715" y="5454"/>
                  </a:cubicBezTo>
                  <a:cubicBezTo>
                    <a:pt x="4900" y="4900"/>
                    <a:pt x="5362" y="4437"/>
                    <a:pt x="6009" y="4253"/>
                  </a:cubicBezTo>
                  <a:cubicBezTo>
                    <a:pt x="6101" y="4160"/>
                    <a:pt x="6286" y="4160"/>
                    <a:pt x="6379" y="4160"/>
                  </a:cubicBezTo>
                  <a:lnTo>
                    <a:pt x="14790" y="4160"/>
                  </a:lnTo>
                  <a:cubicBezTo>
                    <a:pt x="19966" y="4160"/>
                    <a:pt x="25050" y="4160"/>
                    <a:pt x="30227" y="4437"/>
                  </a:cubicBezTo>
                  <a:cubicBezTo>
                    <a:pt x="34016" y="4622"/>
                    <a:pt x="37714" y="4900"/>
                    <a:pt x="41411" y="4992"/>
                  </a:cubicBezTo>
                  <a:lnTo>
                    <a:pt x="42613" y="4992"/>
                  </a:lnTo>
                  <a:cubicBezTo>
                    <a:pt x="42705" y="4992"/>
                    <a:pt x="42890" y="5085"/>
                    <a:pt x="43075" y="5177"/>
                  </a:cubicBezTo>
                  <a:cubicBezTo>
                    <a:pt x="43352" y="5269"/>
                    <a:pt x="43537" y="5547"/>
                    <a:pt x="43722" y="5824"/>
                  </a:cubicBezTo>
                  <a:cubicBezTo>
                    <a:pt x="43815" y="6009"/>
                    <a:pt x="43815" y="6101"/>
                    <a:pt x="43815" y="6286"/>
                  </a:cubicBezTo>
                  <a:lnTo>
                    <a:pt x="43907" y="7673"/>
                  </a:lnTo>
                  <a:cubicBezTo>
                    <a:pt x="43999" y="8689"/>
                    <a:pt x="44092" y="9614"/>
                    <a:pt x="44277" y="10538"/>
                  </a:cubicBezTo>
                  <a:cubicBezTo>
                    <a:pt x="44831" y="14975"/>
                    <a:pt x="44369" y="19504"/>
                    <a:pt x="44369" y="23941"/>
                  </a:cubicBezTo>
                  <a:lnTo>
                    <a:pt x="44184" y="35218"/>
                  </a:lnTo>
                  <a:lnTo>
                    <a:pt x="44184" y="40857"/>
                  </a:lnTo>
                  <a:lnTo>
                    <a:pt x="44184" y="41874"/>
                  </a:lnTo>
                  <a:lnTo>
                    <a:pt x="44184" y="42151"/>
                  </a:lnTo>
                  <a:cubicBezTo>
                    <a:pt x="44092" y="42706"/>
                    <a:pt x="43722" y="43260"/>
                    <a:pt x="43167" y="43537"/>
                  </a:cubicBezTo>
                  <a:cubicBezTo>
                    <a:pt x="42983" y="43630"/>
                    <a:pt x="42890" y="43537"/>
                    <a:pt x="42798" y="43815"/>
                  </a:cubicBezTo>
                  <a:cubicBezTo>
                    <a:pt x="42705" y="44092"/>
                    <a:pt x="42613" y="44462"/>
                    <a:pt x="42428" y="44832"/>
                  </a:cubicBezTo>
                  <a:cubicBezTo>
                    <a:pt x="42613" y="45294"/>
                    <a:pt x="42798" y="46126"/>
                    <a:pt x="43075" y="46126"/>
                  </a:cubicBezTo>
                  <a:cubicBezTo>
                    <a:pt x="43199" y="46137"/>
                    <a:pt x="43322" y="46143"/>
                    <a:pt x="43444" y="46143"/>
                  </a:cubicBezTo>
                  <a:cubicBezTo>
                    <a:pt x="45246" y="46143"/>
                    <a:pt x="46900" y="44893"/>
                    <a:pt x="47419" y="43075"/>
                  </a:cubicBezTo>
                  <a:cubicBezTo>
                    <a:pt x="47604" y="42243"/>
                    <a:pt x="47697" y="41319"/>
                    <a:pt x="47697" y="40487"/>
                  </a:cubicBezTo>
                  <a:cubicBezTo>
                    <a:pt x="47697" y="39655"/>
                    <a:pt x="47697" y="38916"/>
                    <a:pt x="47604" y="38084"/>
                  </a:cubicBezTo>
                  <a:cubicBezTo>
                    <a:pt x="47419" y="36328"/>
                    <a:pt x="47327" y="34479"/>
                    <a:pt x="47327" y="32630"/>
                  </a:cubicBezTo>
                  <a:cubicBezTo>
                    <a:pt x="47789" y="25143"/>
                    <a:pt x="46588" y="17656"/>
                    <a:pt x="47604" y="10168"/>
                  </a:cubicBezTo>
                  <a:cubicBezTo>
                    <a:pt x="47604" y="9706"/>
                    <a:pt x="47604" y="9152"/>
                    <a:pt x="47512" y="8689"/>
                  </a:cubicBezTo>
                  <a:lnTo>
                    <a:pt x="47512" y="6471"/>
                  </a:lnTo>
                  <a:cubicBezTo>
                    <a:pt x="47512" y="5547"/>
                    <a:pt x="47327" y="4622"/>
                    <a:pt x="46865" y="3790"/>
                  </a:cubicBezTo>
                  <a:cubicBezTo>
                    <a:pt x="46125" y="2589"/>
                    <a:pt x="44924" y="1664"/>
                    <a:pt x="43445" y="1387"/>
                  </a:cubicBezTo>
                  <a:cubicBezTo>
                    <a:pt x="43075" y="1295"/>
                    <a:pt x="42613" y="1202"/>
                    <a:pt x="42151" y="1202"/>
                  </a:cubicBezTo>
                  <a:cubicBezTo>
                    <a:pt x="39193" y="1202"/>
                    <a:pt x="36327" y="1202"/>
                    <a:pt x="33369" y="1110"/>
                  </a:cubicBezTo>
                  <a:cubicBezTo>
                    <a:pt x="27269" y="925"/>
                    <a:pt x="21168" y="93"/>
                    <a:pt x="14882" y="1"/>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7"/>
            <p:cNvSpPr/>
            <p:nvPr/>
          </p:nvSpPr>
          <p:spPr>
            <a:xfrm>
              <a:off x="5358250" y="4004675"/>
              <a:ext cx="550025" cy="531475"/>
            </a:xfrm>
            <a:custGeom>
              <a:rect b="b" l="l" r="r" t="t"/>
              <a:pathLst>
                <a:path extrusionOk="0" h="21259" w="22001">
                  <a:moveTo>
                    <a:pt x="11205" y="0"/>
                  </a:moveTo>
                  <a:cubicBezTo>
                    <a:pt x="8441" y="0"/>
                    <a:pt x="5786" y="1062"/>
                    <a:pt x="3790" y="3057"/>
                  </a:cubicBezTo>
                  <a:cubicBezTo>
                    <a:pt x="2496" y="4259"/>
                    <a:pt x="1572" y="5830"/>
                    <a:pt x="1017" y="7494"/>
                  </a:cubicBezTo>
                  <a:cubicBezTo>
                    <a:pt x="1" y="11284"/>
                    <a:pt x="1017" y="15351"/>
                    <a:pt x="3790" y="18217"/>
                  </a:cubicBezTo>
                  <a:cubicBezTo>
                    <a:pt x="5269" y="19696"/>
                    <a:pt x="7118" y="20712"/>
                    <a:pt x="9244" y="21082"/>
                  </a:cubicBezTo>
                  <a:cubicBezTo>
                    <a:pt x="9861" y="21201"/>
                    <a:pt x="10484" y="21258"/>
                    <a:pt x="11105" y="21258"/>
                  </a:cubicBezTo>
                  <a:cubicBezTo>
                    <a:pt x="12904" y="21258"/>
                    <a:pt x="14689" y="20774"/>
                    <a:pt x="16269" y="19880"/>
                  </a:cubicBezTo>
                  <a:cubicBezTo>
                    <a:pt x="18303" y="18586"/>
                    <a:pt x="19874" y="16738"/>
                    <a:pt x="20706" y="14427"/>
                  </a:cubicBezTo>
                  <a:cubicBezTo>
                    <a:pt x="21168" y="13133"/>
                    <a:pt x="20891" y="11376"/>
                    <a:pt x="18303" y="10545"/>
                  </a:cubicBezTo>
                  <a:cubicBezTo>
                    <a:pt x="18025" y="11284"/>
                    <a:pt x="17656" y="11746"/>
                    <a:pt x="17378" y="12208"/>
                  </a:cubicBezTo>
                  <a:cubicBezTo>
                    <a:pt x="17286" y="12578"/>
                    <a:pt x="17193" y="12948"/>
                    <a:pt x="17009" y="13318"/>
                  </a:cubicBezTo>
                  <a:cubicBezTo>
                    <a:pt x="16639" y="14057"/>
                    <a:pt x="16084" y="14797"/>
                    <a:pt x="15437" y="15351"/>
                  </a:cubicBezTo>
                  <a:cubicBezTo>
                    <a:pt x="14513" y="16183"/>
                    <a:pt x="13404" y="16738"/>
                    <a:pt x="12202" y="16923"/>
                  </a:cubicBezTo>
                  <a:cubicBezTo>
                    <a:pt x="11815" y="16995"/>
                    <a:pt x="11435" y="17030"/>
                    <a:pt x="11061" y="17030"/>
                  </a:cubicBezTo>
                  <a:cubicBezTo>
                    <a:pt x="10005" y="17030"/>
                    <a:pt x="8998" y="16753"/>
                    <a:pt x="8042" y="16276"/>
                  </a:cubicBezTo>
                  <a:cubicBezTo>
                    <a:pt x="6748" y="15536"/>
                    <a:pt x="5732" y="14427"/>
                    <a:pt x="5177" y="13040"/>
                  </a:cubicBezTo>
                  <a:cubicBezTo>
                    <a:pt x="4715" y="11839"/>
                    <a:pt x="4622" y="10452"/>
                    <a:pt x="4900" y="9158"/>
                  </a:cubicBezTo>
                  <a:cubicBezTo>
                    <a:pt x="5085" y="8141"/>
                    <a:pt x="5639" y="7124"/>
                    <a:pt x="6286" y="6385"/>
                  </a:cubicBezTo>
                  <a:cubicBezTo>
                    <a:pt x="6656" y="5923"/>
                    <a:pt x="7118" y="5553"/>
                    <a:pt x="7673" y="5276"/>
                  </a:cubicBezTo>
                  <a:cubicBezTo>
                    <a:pt x="8505" y="4814"/>
                    <a:pt x="9429" y="4629"/>
                    <a:pt x="10353" y="4629"/>
                  </a:cubicBezTo>
                  <a:cubicBezTo>
                    <a:pt x="10569" y="4598"/>
                    <a:pt x="10795" y="4588"/>
                    <a:pt x="11024" y="4588"/>
                  </a:cubicBezTo>
                  <a:cubicBezTo>
                    <a:pt x="11483" y="4588"/>
                    <a:pt x="11956" y="4629"/>
                    <a:pt x="12387" y="4629"/>
                  </a:cubicBezTo>
                  <a:cubicBezTo>
                    <a:pt x="14236" y="4814"/>
                    <a:pt x="15992" y="5830"/>
                    <a:pt x="16916" y="7494"/>
                  </a:cubicBezTo>
                  <a:cubicBezTo>
                    <a:pt x="17101" y="7956"/>
                    <a:pt x="17563" y="8141"/>
                    <a:pt x="18118" y="8511"/>
                  </a:cubicBezTo>
                  <a:cubicBezTo>
                    <a:pt x="18580" y="8881"/>
                    <a:pt x="18950" y="9343"/>
                    <a:pt x="19135" y="9897"/>
                  </a:cubicBezTo>
                  <a:cubicBezTo>
                    <a:pt x="19135" y="10082"/>
                    <a:pt x="19504" y="10175"/>
                    <a:pt x="19689" y="10267"/>
                  </a:cubicBezTo>
                  <a:cubicBezTo>
                    <a:pt x="20051" y="10448"/>
                    <a:pt x="20441" y="10544"/>
                    <a:pt x="20798" y="10544"/>
                  </a:cubicBezTo>
                  <a:cubicBezTo>
                    <a:pt x="21354" y="10544"/>
                    <a:pt x="21831" y="10312"/>
                    <a:pt x="22000" y="9805"/>
                  </a:cubicBezTo>
                  <a:cubicBezTo>
                    <a:pt x="22000" y="9435"/>
                    <a:pt x="22000" y="9066"/>
                    <a:pt x="21815" y="8696"/>
                  </a:cubicBezTo>
                  <a:cubicBezTo>
                    <a:pt x="20891" y="4629"/>
                    <a:pt x="17748" y="1301"/>
                    <a:pt x="13681" y="284"/>
                  </a:cubicBezTo>
                  <a:cubicBezTo>
                    <a:pt x="12856" y="94"/>
                    <a:pt x="12026" y="0"/>
                    <a:pt x="11205" y="0"/>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7"/>
            <p:cNvSpPr/>
            <p:nvPr/>
          </p:nvSpPr>
          <p:spPr>
            <a:xfrm>
              <a:off x="5820425" y="3813800"/>
              <a:ext cx="208000" cy="200300"/>
            </a:xfrm>
            <a:custGeom>
              <a:rect b="b" l="l" r="r" t="t"/>
              <a:pathLst>
                <a:path extrusionOk="0" h="8012" w="8320">
                  <a:moveTo>
                    <a:pt x="4133" y="0"/>
                  </a:moveTo>
                  <a:cubicBezTo>
                    <a:pt x="4112" y="0"/>
                    <a:pt x="4090" y="18"/>
                    <a:pt x="4068" y="62"/>
                  </a:cubicBezTo>
                  <a:cubicBezTo>
                    <a:pt x="3975" y="340"/>
                    <a:pt x="3606" y="340"/>
                    <a:pt x="3606" y="340"/>
                  </a:cubicBezTo>
                  <a:cubicBezTo>
                    <a:pt x="3544" y="340"/>
                    <a:pt x="3482" y="299"/>
                    <a:pt x="3448" y="299"/>
                  </a:cubicBezTo>
                  <a:cubicBezTo>
                    <a:pt x="3431" y="299"/>
                    <a:pt x="3421" y="309"/>
                    <a:pt x="3421" y="340"/>
                  </a:cubicBezTo>
                  <a:cubicBezTo>
                    <a:pt x="3421" y="512"/>
                    <a:pt x="3395" y="582"/>
                    <a:pt x="3353" y="582"/>
                  </a:cubicBezTo>
                  <a:cubicBezTo>
                    <a:pt x="3283" y="582"/>
                    <a:pt x="3167" y="386"/>
                    <a:pt x="3051" y="155"/>
                  </a:cubicBezTo>
                  <a:cubicBezTo>
                    <a:pt x="2989" y="155"/>
                    <a:pt x="2928" y="73"/>
                    <a:pt x="2921" y="73"/>
                  </a:cubicBezTo>
                  <a:lnTo>
                    <a:pt x="2921" y="73"/>
                  </a:lnTo>
                  <a:cubicBezTo>
                    <a:pt x="2917" y="73"/>
                    <a:pt x="2928" y="93"/>
                    <a:pt x="2958" y="155"/>
                  </a:cubicBezTo>
                  <a:cubicBezTo>
                    <a:pt x="3014" y="321"/>
                    <a:pt x="3036" y="354"/>
                    <a:pt x="3025" y="354"/>
                  </a:cubicBezTo>
                  <a:cubicBezTo>
                    <a:pt x="3018" y="354"/>
                    <a:pt x="2995" y="340"/>
                    <a:pt x="2958" y="340"/>
                  </a:cubicBezTo>
                  <a:cubicBezTo>
                    <a:pt x="2912" y="340"/>
                    <a:pt x="2889" y="316"/>
                    <a:pt x="2878" y="316"/>
                  </a:cubicBezTo>
                  <a:cubicBezTo>
                    <a:pt x="2866" y="316"/>
                    <a:pt x="2866" y="340"/>
                    <a:pt x="2866" y="432"/>
                  </a:cubicBezTo>
                  <a:cubicBezTo>
                    <a:pt x="2928" y="679"/>
                    <a:pt x="2866" y="720"/>
                    <a:pt x="2818" y="720"/>
                  </a:cubicBezTo>
                  <a:cubicBezTo>
                    <a:pt x="2794" y="720"/>
                    <a:pt x="2774" y="709"/>
                    <a:pt x="2774" y="709"/>
                  </a:cubicBezTo>
                  <a:cubicBezTo>
                    <a:pt x="2774" y="709"/>
                    <a:pt x="2404" y="802"/>
                    <a:pt x="2034" y="1079"/>
                  </a:cubicBezTo>
                  <a:cubicBezTo>
                    <a:pt x="1572" y="1356"/>
                    <a:pt x="1110" y="1726"/>
                    <a:pt x="832" y="2188"/>
                  </a:cubicBezTo>
                  <a:cubicBezTo>
                    <a:pt x="278" y="3020"/>
                    <a:pt x="1" y="4037"/>
                    <a:pt x="93" y="4961"/>
                  </a:cubicBezTo>
                  <a:cubicBezTo>
                    <a:pt x="278" y="5331"/>
                    <a:pt x="370" y="5701"/>
                    <a:pt x="555" y="6071"/>
                  </a:cubicBezTo>
                  <a:cubicBezTo>
                    <a:pt x="648" y="6348"/>
                    <a:pt x="832" y="6533"/>
                    <a:pt x="1110" y="6533"/>
                  </a:cubicBezTo>
                  <a:cubicBezTo>
                    <a:pt x="1171" y="6533"/>
                    <a:pt x="1151" y="6451"/>
                    <a:pt x="1185" y="6451"/>
                  </a:cubicBezTo>
                  <a:cubicBezTo>
                    <a:pt x="1202" y="6451"/>
                    <a:pt x="1233" y="6471"/>
                    <a:pt x="1295" y="6533"/>
                  </a:cubicBezTo>
                  <a:cubicBezTo>
                    <a:pt x="1387" y="6625"/>
                    <a:pt x="1572" y="6902"/>
                    <a:pt x="1664" y="6995"/>
                  </a:cubicBezTo>
                  <a:cubicBezTo>
                    <a:pt x="1757" y="7087"/>
                    <a:pt x="1849" y="7180"/>
                    <a:pt x="1942" y="7365"/>
                  </a:cubicBezTo>
                  <a:cubicBezTo>
                    <a:pt x="1988" y="7411"/>
                    <a:pt x="2034" y="7411"/>
                    <a:pt x="2080" y="7411"/>
                  </a:cubicBezTo>
                  <a:cubicBezTo>
                    <a:pt x="2127" y="7411"/>
                    <a:pt x="2173" y="7411"/>
                    <a:pt x="2219" y="7457"/>
                  </a:cubicBezTo>
                  <a:cubicBezTo>
                    <a:pt x="2589" y="7642"/>
                    <a:pt x="2866" y="7734"/>
                    <a:pt x="3236" y="7827"/>
                  </a:cubicBezTo>
                  <a:lnTo>
                    <a:pt x="3975" y="7827"/>
                  </a:lnTo>
                  <a:cubicBezTo>
                    <a:pt x="4160" y="7919"/>
                    <a:pt x="4345" y="7919"/>
                    <a:pt x="4530" y="8012"/>
                  </a:cubicBezTo>
                  <a:cubicBezTo>
                    <a:pt x="4622" y="8012"/>
                    <a:pt x="4807" y="7827"/>
                    <a:pt x="4900" y="7827"/>
                  </a:cubicBezTo>
                  <a:cubicBezTo>
                    <a:pt x="5362" y="7734"/>
                    <a:pt x="5732" y="7550"/>
                    <a:pt x="6009" y="7180"/>
                  </a:cubicBezTo>
                  <a:cubicBezTo>
                    <a:pt x="6286" y="6995"/>
                    <a:pt x="6563" y="6902"/>
                    <a:pt x="6656" y="6533"/>
                  </a:cubicBezTo>
                  <a:cubicBezTo>
                    <a:pt x="6656" y="6163"/>
                    <a:pt x="7118" y="5978"/>
                    <a:pt x="7026" y="5793"/>
                  </a:cubicBezTo>
                  <a:cubicBezTo>
                    <a:pt x="7026" y="5516"/>
                    <a:pt x="7210" y="5424"/>
                    <a:pt x="7303" y="5239"/>
                  </a:cubicBezTo>
                  <a:cubicBezTo>
                    <a:pt x="7395" y="5054"/>
                    <a:pt x="7488" y="4869"/>
                    <a:pt x="7488" y="4684"/>
                  </a:cubicBezTo>
                  <a:cubicBezTo>
                    <a:pt x="7488" y="4499"/>
                    <a:pt x="7395" y="4314"/>
                    <a:pt x="7210" y="4129"/>
                  </a:cubicBezTo>
                  <a:cubicBezTo>
                    <a:pt x="7164" y="4129"/>
                    <a:pt x="7117" y="4124"/>
                    <a:pt x="7070" y="4115"/>
                  </a:cubicBezTo>
                  <a:lnTo>
                    <a:pt x="7070" y="4115"/>
                  </a:lnTo>
                  <a:cubicBezTo>
                    <a:pt x="7526" y="4095"/>
                    <a:pt x="7858" y="4050"/>
                    <a:pt x="7858" y="3945"/>
                  </a:cubicBezTo>
                  <a:cubicBezTo>
                    <a:pt x="7950" y="3760"/>
                    <a:pt x="8042" y="3575"/>
                    <a:pt x="8042" y="3390"/>
                  </a:cubicBezTo>
                  <a:cubicBezTo>
                    <a:pt x="8135" y="3205"/>
                    <a:pt x="8320" y="3020"/>
                    <a:pt x="8135" y="2835"/>
                  </a:cubicBezTo>
                  <a:cubicBezTo>
                    <a:pt x="7950" y="2650"/>
                    <a:pt x="7950" y="2466"/>
                    <a:pt x="7950" y="2188"/>
                  </a:cubicBezTo>
                  <a:cubicBezTo>
                    <a:pt x="7950" y="2003"/>
                    <a:pt x="7765" y="1911"/>
                    <a:pt x="7673" y="1819"/>
                  </a:cubicBezTo>
                  <a:cubicBezTo>
                    <a:pt x="7488" y="1449"/>
                    <a:pt x="7210" y="1172"/>
                    <a:pt x="6933" y="894"/>
                  </a:cubicBezTo>
                  <a:cubicBezTo>
                    <a:pt x="6933" y="802"/>
                    <a:pt x="7026" y="802"/>
                    <a:pt x="6841" y="617"/>
                  </a:cubicBezTo>
                  <a:cubicBezTo>
                    <a:pt x="6656" y="524"/>
                    <a:pt x="6379" y="524"/>
                    <a:pt x="6286" y="524"/>
                  </a:cubicBezTo>
                  <a:cubicBezTo>
                    <a:pt x="6286" y="494"/>
                    <a:pt x="6276" y="483"/>
                    <a:pt x="6259" y="483"/>
                  </a:cubicBezTo>
                  <a:cubicBezTo>
                    <a:pt x="6225" y="483"/>
                    <a:pt x="6163" y="524"/>
                    <a:pt x="6101" y="524"/>
                  </a:cubicBezTo>
                  <a:cubicBezTo>
                    <a:pt x="5916" y="432"/>
                    <a:pt x="5732" y="340"/>
                    <a:pt x="5547" y="247"/>
                  </a:cubicBezTo>
                  <a:lnTo>
                    <a:pt x="5177" y="247"/>
                  </a:lnTo>
                  <a:cubicBezTo>
                    <a:pt x="5054" y="247"/>
                    <a:pt x="4930" y="329"/>
                    <a:pt x="4835" y="329"/>
                  </a:cubicBezTo>
                  <a:cubicBezTo>
                    <a:pt x="4787" y="329"/>
                    <a:pt x="4746" y="309"/>
                    <a:pt x="4715" y="247"/>
                  </a:cubicBezTo>
                  <a:cubicBezTo>
                    <a:pt x="4676" y="169"/>
                    <a:pt x="4620" y="140"/>
                    <a:pt x="4569" y="140"/>
                  </a:cubicBezTo>
                  <a:cubicBezTo>
                    <a:pt x="4499" y="140"/>
                    <a:pt x="4437" y="194"/>
                    <a:pt x="4437" y="247"/>
                  </a:cubicBezTo>
                  <a:cubicBezTo>
                    <a:pt x="4391" y="293"/>
                    <a:pt x="4368" y="316"/>
                    <a:pt x="4345" y="316"/>
                  </a:cubicBezTo>
                  <a:cubicBezTo>
                    <a:pt x="4322" y="316"/>
                    <a:pt x="4299" y="293"/>
                    <a:pt x="4253" y="247"/>
                  </a:cubicBezTo>
                  <a:cubicBezTo>
                    <a:pt x="4253" y="177"/>
                    <a:pt x="4199" y="0"/>
                    <a:pt x="4133" y="0"/>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7" name="Google Shape;1267;p47"/>
          <p:cNvGrpSpPr/>
          <p:nvPr/>
        </p:nvGrpSpPr>
        <p:grpSpPr>
          <a:xfrm>
            <a:off x="7745527" y="1797501"/>
            <a:ext cx="330576" cy="327454"/>
            <a:chOff x="788275" y="3165650"/>
            <a:chExt cx="2229100" cy="2208050"/>
          </a:xfrm>
        </p:grpSpPr>
        <p:sp>
          <p:nvSpPr>
            <p:cNvPr id="1268" name="Google Shape;1268;p47"/>
            <p:cNvSpPr/>
            <p:nvPr/>
          </p:nvSpPr>
          <p:spPr>
            <a:xfrm>
              <a:off x="788275" y="3165650"/>
              <a:ext cx="2229100" cy="2208050"/>
            </a:xfrm>
            <a:custGeom>
              <a:rect b="b" l="l" r="r" t="t"/>
              <a:pathLst>
                <a:path extrusionOk="0" h="88322" w="89164">
                  <a:moveTo>
                    <a:pt x="45141" y="0"/>
                  </a:moveTo>
                  <a:cubicBezTo>
                    <a:pt x="41034" y="0"/>
                    <a:pt x="36929" y="559"/>
                    <a:pt x="32963" y="1678"/>
                  </a:cubicBezTo>
                  <a:lnTo>
                    <a:pt x="31669" y="2048"/>
                  </a:lnTo>
                  <a:lnTo>
                    <a:pt x="30375" y="2510"/>
                  </a:lnTo>
                  <a:lnTo>
                    <a:pt x="27694" y="3434"/>
                  </a:lnTo>
                  <a:lnTo>
                    <a:pt x="25199" y="4636"/>
                  </a:lnTo>
                  <a:lnTo>
                    <a:pt x="23997" y="5190"/>
                  </a:lnTo>
                  <a:cubicBezTo>
                    <a:pt x="23627" y="5468"/>
                    <a:pt x="23165" y="5745"/>
                    <a:pt x="22795" y="5930"/>
                  </a:cubicBezTo>
                  <a:lnTo>
                    <a:pt x="20485" y="7409"/>
                  </a:lnTo>
                  <a:cubicBezTo>
                    <a:pt x="19653" y="7871"/>
                    <a:pt x="18913" y="8518"/>
                    <a:pt x="18174" y="9073"/>
                  </a:cubicBezTo>
                  <a:cubicBezTo>
                    <a:pt x="13737" y="12400"/>
                    <a:pt x="9947" y="16560"/>
                    <a:pt x="7174" y="21367"/>
                  </a:cubicBezTo>
                  <a:cubicBezTo>
                    <a:pt x="6157" y="22938"/>
                    <a:pt x="5325" y="24602"/>
                    <a:pt x="4586" y="26266"/>
                  </a:cubicBezTo>
                  <a:cubicBezTo>
                    <a:pt x="4124" y="27098"/>
                    <a:pt x="3846" y="28022"/>
                    <a:pt x="3569" y="28854"/>
                  </a:cubicBezTo>
                  <a:cubicBezTo>
                    <a:pt x="3199" y="29778"/>
                    <a:pt x="2830" y="30610"/>
                    <a:pt x="2645" y="31534"/>
                  </a:cubicBezTo>
                  <a:cubicBezTo>
                    <a:pt x="519" y="38652"/>
                    <a:pt x="241" y="46139"/>
                    <a:pt x="1813" y="53441"/>
                  </a:cubicBezTo>
                  <a:cubicBezTo>
                    <a:pt x="2737" y="57693"/>
                    <a:pt x="4216" y="61761"/>
                    <a:pt x="6250" y="65550"/>
                  </a:cubicBezTo>
                  <a:cubicBezTo>
                    <a:pt x="8376" y="69340"/>
                    <a:pt x="11056" y="72853"/>
                    <a:pt x="14107" y="75903"/>
                  </a:cubicBezTo>
                  <a:cubicBezTo>
                    <a:pt x="17157" y="78861"/>
                    <a:pt x="20762" y="81449"/>
                    <a:pt x="24552" y="83390"/>
                  </a:cubicBezTo>
                  <a:lnTo>
                    <a:pt x="27510" y="84869"/>
                  </a:lnTo>
                  <a:cubicBezTo>
                    <a:pt x="28526" y="85239"/>
                    <a:pt x="29543" y="85609"/>
                    <a:pt x="30560" y="85979"/>
                  </a:cubicBezTo>
                  <a:cubicBezTo>
                    <a:pt x="31577" y="86348"/>
                    <a:pt x="32593" y="86718"/>
                    <a:pt x="33610" y="86903"/>
                  </a:cubicBezTo>
                  <a:cubicBezTo>
                    <a:pt x="34719" y="87180"/>
                    <a:pt x="35736" y="87458"/>
                    <a:pt x="36845" y="87642"/>
                  </a:cubicBezTo>
                  <a:cubicBezTo>
                    <a:pt x="39427" y="88096"/>
                    <a:pt x="42026" y="88322"/>
                    <a:pt x="44616" y="88322"/>
                  </a:cubicBezTo>
                  <a:cubicBezTo>
                    <a:pt x="52042" y="88322"/>
                    <a:pt x="59383" y="86468"/>
                    <a:pt x="65962" y="82836"/>
                  </a:cubicBezTo>
                  <a:cubicBezTo>
                    <a:pt x="74744" y="77937"/>
                    <a:pt x="81584" y="70080"/>
                    <a:pt x="85374" y="60744"/>
                  </a:cubicBezTo>
                  <a:cubicBezTo>
                    <a:pt x="85928" y="59357"/>
                    <a:pt x="86390" y="57971"/>
                    <a:pt x="86760" y="56492"/>
                  </a:cubicBezTo>
                  <a:cubicBezTo>
                    <a:pt x="87037" y="55105"/>
                    <a:pt x="87222" y="53626"/>
                    <a:pt x="87315" y="52147"/>
                  </a:cubicBezTo>
                  <a:cubicBezTo>
                    <a:pt x="87315" y="50761"/>
                    <a:pt x="87130" y="49282"/>
                    <a:pt x="86945" y="47895"/>
                  </a:cubicBezTo>
                  <a:cubicBezTo>
                    <a:pt x="86575" y="46601"/>
                    <a:pt x="86113" y="45307"/>
                    <a:pt x="85559" y="44106"/>
                  </a:cubicBezTo>
                  <a:cubicBezTo>
                    <a:pt x="85374" y="46047"/>
                    <a:pt x="85096" y="47988"/>
                    <a:pt x="84634" y="49837"/>
                  </a:cubicBezTo>
                  <a:cubicBezTo>
                    <a:pt x="84449" y="50668"/>
                    <a:pt x="84357" y="51408"/>
                    <a:pt x="84172" y="52147"/>
                  </a:cubicBezTo>
                  <a:cubicBezTo>
                    <a:pt x="83895" y="52887"/>
                    <a:pt x="83710" y="53534"/>
                    <a:pt x="83525" y="54273"/>
                  </a:cubicBezTo>
                  <a:cubicBezTo>
                    <a:pt x="83433" y="54458"/>
                    <a:pt x="83340" y="55198"/>
                    <a:pt x="82970" y="56307"/>
                  </a:cubicBezTo>
                  <a:cubicBezTo>
                    <a:pt x="82693" y="56862"/>
                    <a:pt x="82508" y="57509"/>
                    <a:pt x="82231" y="58341"/>
                  </a:cubicBezTo>
                  <a:cubicBezTo>
                    <a:pt x="82046" y="58710"/>
                    <a:pt x="81954" y="59080"/>
                    <a:pt x="81769" y="59542"/>
                  </a:cubicBezTo>
                  <a:cubicBezTo>
                    <a:pt x="81584" y="59912"/>
                    <a:pt x="81399" y="60374"/>
                    <a:pt x="81122" y="60836"/>
                  </a:cubicBezTo>
                  <a:cubicBezTo>
                    <a:pt x="78811" y="65828"/>
                    <a:pt x="75483" y="70265"/>
                    <a:pt x="71324" y="73962"/>
                  </a:cubicBezTo>
                  <a:cubicBezTo>
                    <a:pt x="70029" y="75071"/>
                    <a:pt x="68643" y="76180"/>
                    <a:pt x="67256" y="77197"/>
                  </a:cubicBezTo>
                  <a:cubicBezTo>
                    <a:pt x="66517" y="77659"/>
                    <a:pt x="65685" y="78122"/>
                    <a:pt x="64946" y="78584"/>
                  </a:cubicBezTo>
                  <a:cubicBezTo>
                    <a:pt x="64576" y="78861"/>
                    <a:pt x="64206" y="79138"/>
                    <a:pt x="63744" y="79323"/>
                  </a:cubicBezTo>
                  <a:lnTo>
                    <a:pt x="62450" y="79970"/>
                  </a:lnTo>
                  <a:cubicBezTo>
                    <a:pt x="61618" y="80340"/>
                    <a:pt x="60694" y="80802"/>
                    <a:pt x="59769" y="81172"/>
                  </a:cubicBezTo>
                  <a:lnTo>
                    <a:pt x="56996" y="82189"/>
                  </a:lnTo>
                  <a:cubicBezTo>
                    <a:pt x="56072" y="82466"/>
                    <a:pt x="55055" y="82743"/>
                    <a:pt x="54038" y="82928"/>
                  </a:cubicBezTo>
                  <a:cubicBezTo>
                    <a:pt x="53022" y="83206"/>
                    <a:pt x="52005" y="83390"/>
                    <a:pt x="50988" y="83575"/>
                  </a:cubicBezTo>
                  <a:cubicBezTo>
                    <a:pt x="48830" y="83917"/>
                    <a:pt x="46698" y="84082"/>
                    <a:pt x="44605" y="84082"/>
                  </a:cubicBezTo>
                  <a:cubicBezTo>
                    <a:pt x="19540" y="84082"/>
                    <a:pt x="1" y="60470"/>
                    <a:pt x="5972" y="35047"/>
                  </a:cubicBezTo>
                  <a:cubicBezTo>
                    <a:pt x="6157" y="34123"/>
                    <a:pt x="6342" y="33198"/>
                    <a:pt x="6619" y="32366"/>
                  </a:cubicBezTo>
                  <a:cubicBezTo>
                    <a:pt x="6897" y="31442"/>
                    <a:pt x="7266" y="30610"/>
                    <a:pt x="7544" y="29778"/>
                  </a:cubicBezTo>
                  <a:lnTo>
                    <a:pt x="8006" y="28576"/>
                  </a:lnTo>
                  <a:cubicBezTo>
                    <a:pt x="8191" y="28207"/>
                    <a:pt x="8376" y="27837"/>
                    <a:pt x="8561" y="27467"/>
                  </a:cubicBezTo>
                  <a:lnTo>
                    <a:pt x="9577" y="25156"/>
                  </a:lnTo>
                  <a:cubicBezTo>
                    <a:pt x="10039" y="24509"/>
                    <a:pt x="10409" y="23862"/>
                    <a:pt x="10871" y="23123"/>
                  </a:cubicBezTo>
                  <a:cubicBezTo>
                    <a:pt x="11241" y="22476"/>
                    <a:pt x="11611" y="21829"/>
                    <a:pt x="12073" y="21274"/>
                  </a:cubicBezTo>
                  <a:lnTo>
                    <a:pt x="13367" y="19518"/>
                  </a:lnTo>
                  <a:lnTo>
                    <a:pt x="14014" y="18686"/>
                  </a:lnTo>
                  <a:cubicBezTo>
                    <a:pt x="14199" y="18409"/>
                    <a:pt x="14476" y="18224"/>
                    <a:pt x="14661" y="17946"/>
                  </a:cubicBezTo>
                  <a:lnTo>
                    <a:pt x="15955" y="16560"/>
                  </a:lnTo>
                  <a:cubicBezTo>
                    <a:pt x="16325" y="16098"/>
                    <a:pt x="16695" y="15728"/>
                    <a:pt x="17157" y="15358"/>
                  </a:cubicBezTo>
                  <a:lnTo>
                    <a:pt x="19468" y="13232"/>
                  </a:lnTo>
                  <a:cubicBezTo>
                    <a:pt x="21039" y="12123"/>
                    <a:pt x="22148" y="11199"/>
                    <a:pt x="23073" y="10737"/>
                  </a:cubicBezTo>
                  <a:cubicBezTo>
                    <a:pt x="27972" y="7594"/>
                    <a:pt x="33610" y="5653"/>
                    <a:pt x="39434" y="4913"/>
                  </a:cubicBezTo>
                  <a:cubicBezTo>
                    <a:pt x="41174" y="4700"/>
                    <a:pt x="42928" y="4596"/>
                    <a:pt x="44680" y="4596"/>
                  </a:cubicBezTo>
                  <a:cubicBezTo>
                    <a:pt x="47487" y="4596"/>
                    <a:pt x="50289" y="4863"/>
                    <a:pt x="53022" y="5375"/>
                  </a:cubicBezTo>
                  <a:cubicBezTo>
                    <a:pt x="58660" y="6485"/>
                    <a:pt x="64021" y="8795"/>
                    <a:pt x="68643" y="12123"/>
                  </a:cubicBezTo>
                  <a:cubicBezTo>
                    <a:pt x="73357" y="15451"/>
                    <a:pt x="77239" y="19795"/>
                    <a:pt x="80105" y="24879"/>
                  </a:cubicBezTo>
                  <a:cubicBezTo>
                    <a:pt x="80752" y="26266"/>
                    <a:pt x="81584" y="27467"/>
                    <a:pt x="82138" y="28761"/>
                  </a:cubicBezTo>
                  <a:cubicBezTo>
                    <a:pt x="82693" y="30148"/>
                    <a:pt x="83433" y="31350"/>
                    <a:pt x="83987" y="32551"/>
                  </a:cubicBezTo>
                  <a:lnTo>
                    <a:pt x="84819" y="34492"/>
                  </a:lnTo>
                  <a:cubicBezTo>
                    <a:pt x="85096" y="35139"/>
                    <a:pt x="85374" y="35786"/>
                    <a:pt x="85466" y="36526"/>
                  </a:cubicBezTo>
                  <a:cubicBezTo>
                    <a:pt x="85651" y="37173"/>
                    <a:pt x="85836" y="37912"/>
                    <a:pt x="86021" y="38559"/>
                  </a:cubicBezTo>
                  <a:cubicBezTo>
                    <a:pt x="86206" y="39299"/>
                    <a:pt x="86298" y="40038"/>
                    <a:pt x="86298" y="40778"/>
                  </a:cubicBezTo>
                  <a:cubicBezTo>
                    <a:pt x="86483" y="41425"/>
                    <a:pt x="86668" y="42072"/>
                    <a:pt x="86945" y="42627"/>
                  </a:cubicBezTo>
                  <a:cubicBezTo>
                    <a:pt x="87346" y="43611"/>
                    <a:pt x="87762" y="44092"/>
                    <a:pt x="88124" y="44092"/>
                  </a:cubicBezTo>
                  <a:cubicBezTo>
                    <a:pt x="88679" y="44092"/>
                    <a:pt x="89107" y="42960"/>
                    <a:pt x="89163" y="40778"/>
                  </a:cubicBezTo>
                  <a:cubicBezTo>
                    <a:pt x="89163" y="39299"/>
                    <a:pt x="88979" y="37912"/>
                    <a:pt x="88609" y="36526"/>
                  </a:cubicBezTo>
                  <a:cubicBezTo>
                    <a:pt x="88516" y="35971"/>
                    <a:pt x="88424" y="35509"/>
                    <a:pt x="88332" y="34954"/>
                  </a:cubicBezTo>
                  <a:lnTo>
                    <a:pt x="87962" y="33476"/>
                  </a:lnTo>
                  <a:cubicBezTo>
                    <a:pt x="87684" y="32459"/>
                    <a:pt x="87407" y="31350"/>
                    <a:pt x="87037" y="30425"/>
                  </a:cubicBezTo>
                  <a:lnTo>
                    <a:pt x="85928" y="27467"/>
                  </a:lnTo>
                  <a:cubicBezTo>
                    <a:pt x="85559" y="26450"/>
                    <a:pt x="85004" y="25526"/>
                    <a:pt x="84542" y="24602"/>
                  </a:cubicBezTo>
                  <a:lnTo>
                    <a:pt x="83895" y="23215"/>
                  </a:lnTo>
                  <a:cubicBezTo>
                    <a:pt x="83617" y="22753"/>
                    <a:pt x="83340" y="22291"/>
                    <a:pt x="83063" y="21829"/>
                  </a:cubicBezTo>
                  <a:cubicBezTo>
                    <a:pt x="82508" y="20904"/>
                    <a:pt x="81954" y="20072"/>
                    <a:pt x="81399" y="19148"/>
                  </a:cubicBezTo>
                  <a:cubicBezTo>
                    <a:pt x="80197" y="17484"/>
                    <a:pt x="78811" y="15820"/>
                    <a:pt x="77424" y="14249"/>
                  </a:cubicBezTo>
                  <a:cubicBezTo>
                    <a:pt x="74466" y="11014"/>
                    <a:pt x="71046" y="8241"/>
                    <a:pt x="67256" y="6022"/>
                  </a:cubicBezTo>
                  <a:cubicBezTo>
                    <a:pt x="63467" y="3804"/>
                    <a:pt x="59400" y="2140"/>
                    <a:pt x="55148" y="1123"/>
                  </a:cubicBezTo>
                  <a:cubicBezTo>
                    <a:pt x="51861" y="375"/>
                    <a:pt x="48501" y="0"/>
                    <a:pt x="45141" y="0"/>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7"/>
            <p:cNvSpPr/>
            <p:nvPr/>
          </p:nvSpPr>
          <p:spPr>
            <a:xfrm>
              <a:off x="1385875" y="4190275"/>
              <a:ext cx="247300" cy="523450"/>
            </a:xfrm>
            <a:custGeom>
              <a:rect b="b" l="l" r="r" t="t"/>
              <a:pathLst>
                <a:path extrusionOk="0" h="20938" w="9892">
                  <a:moveTo>
                    <a:pt x="4206" y="1"/>
                  </a:moveTo>
                  <a:cubicBezTo>
                    <a:pt x="3975" y="1"/>
                    <a:pt x="3744" y="24"/>
                    <a:pt x="3513" y="70"/>
                  </a:cubicBezTo>
                  <a:cubicBezTo>
                    <a:pt x="3143" y="255"/>
                    <a:pt x="2866" y="440"/>
                    <a:pt x="2681" y="625"/>
                  </a:cubicBezTo>
                  <a:cubicBezTo>
                    <a:pt x="2496" y="902"/>
                    <a:pt x="2312" y="1272"/>
                    <a:pt x="2219" y="1642"/>
                  </a:cubicBezTo>
                  <a:cubicBezTo>
                    <a:pt x="2219" y="1919"/>
                    <a:pt x="2312" y="2196"/>
                    <a:pt x="1664" y="2381"/>
                  </a:cubicBezTo>
                  <a:cubicBezTo>
                    <a:pt x="1387" y="2473"/>
                    <a:pt x="1387" y="2658"/>
                    <a:pt x="1387" y="2751"/>
                  </a:cubicBezTo>
                  <a:cubicBezTo>
                    <a:pt x="1017" y="3583"/>
                    <a:pt x="740" y="4415"/>
                    <a:pt x="186" y="5154"/>
                  </a:cubicBezTo>
                  <a:cubicBezTo>
                    <a:pt x="1" y="5524"/>
                    <a:pt x="186" y="8112"/>
                    <a:pt x="370" y="8297"/>
                  </a:cubicBezTo>
                  <a:cubicBezTo>
                    <a:pt x="648" y="8389"/>
                    <a:pt x="648" y="8574"/>
                    <a:pt x="648" y="8759"/>
                  </a:cubicBezTo>
                  <a:cubicBezTo>
                    <a:pt x="833" y="9683"/>
                    <a:pt x="648" y="10700"/>
                    <a:pt x="186" y="11532"/>
                  </a:cubicBezTo>
                  <a:cubicBezTo>
                    <a:pt x="93" y="11809"/>
                    <a:pt x="1" y="12087"/>
                    <a:pt x="1" y="12364"/>
                  </a:cubicBezTo>
                  <a:cubicBezTo>
                    <a:pt x="1" y="13566"/>
                    <a:pt x="93" y="14767"/>
                    <a:pt x="93" y="15969"/>
                  </a:cubicBezTo>
                  <a:cubicBezTo>
                    <a:pt x="93" y="16616"/>
                    <a:pt x="186" y="17263"/>
                    <a:pt x="463" y="17818"/>
                  </a:cubicBezTo>
                  <a:cubicBezTo>
                    <a:pt x="833" y="18650"/>
                    <a:pt x="1295" y="19482"/>
                    <a:pt x="1757" y="20313"/>
                  </a:cubicBezTo>
                  <a:cubicBezTo>
                    <a:pt x="2127" y="20591"/>
                    <a:pt x="2496" y="20776"/>
                    <a:pt x="2866" y="20868"/>
                  </a:cubicBezTo>
                  <a:cubicBezTo>
                    <a:pt x="3282" y="20914"/>
                    <a:pt x="3675" y="20937"/>
                    <a:pt x="4068" y="20937"/>
                  </a:cubicBezTo>
                  <a:cubicBezTo>
                    <a:pt x="4461" y="20937"/>
                    <a:pt x="4853" y="20914"/>
                    <a:pt x="5269" y="20868"/>
                  </a:cubicBezTo>
                  <a:cubicBezTo>
                    <a:pt x="6933" y="20683"/>
                    <a:pt x="7858" y="20406"/>
                    <a:pt x="7395" y="20036"/>
                  </a:cubicBezTo>
                  <a:cubicBezTo>
                    <a:pt x="7211" y="19944"/>
                    <a:pt x="8320" y="19574"/>
                    <a:pt x="8227" y="19297"/>
                  </a:cubicBezTo>
                  <a:cubicBezTo>
                    <a:pt x="8135" y="19019"/>
                    <a:pt x="8782" y="17910"/>
                    <a:pt x="8782" y="17725"/>
                  </a:cubicBezTo>
                  <a:cubicBezTo>
                    <a:pt x="8597" y="16708"/>
                    <a:pt x="8597" y="15692"/>
                    <a:pt x="8689" y="14675"/>
                  </a:cubicBezTo>
                  <a:cubicBezTo>
                    <a:pt x="8689" y="14582"/>
                    <a:pt x="8782" y="14490"/>
                    <a:pt x="8782" y="14398"/>
                  </a:cubicBezTo>
                  <a:cubicBezTo>
                    <a:pt x="8874" y="14305"/>
                    <a:pt x="8967" y="14213"/>
                    <a:pt x="8967" y="14120"/>
                  </a:cubicBezTo>
                  <a:cubicBezTo>
                    <a:pt x="8874" y="13751"/>
                    <a:pt x="8874" y="13288"/>
                    <a:pt x="8967" y="12919"/>
                  </a:cubicBezTo>
                  <a:cubicBezTo>
                    <a:pt x="9152" y="12087"/>
                    <a:pt x="9244" y="11255"/>
                    <a:pt x="9152" y="10423"/>
                  </a:cubicBezTo>
                  <a:cubicBezTo>
                    <a:pt x="9152" y="10330"/>
                    <a:pt x="9152" y="10238"/>
                    <a:pt x="9244" y="10146"/>
                  </a:cubicBezTo>
                  <a:cubicBezTo>
                    <a:pt x="9891" y="9683"/>
                    <a:pt x="9614" y="9129"/>
                    <a:pt x="9706" y="8667"/>
                  </a:cubicBezTo>
                  <a:cubicBezTo>
                    <a:pt x="9706" y="8574"/>
                    <a:pt x="9059" y="6356"/>
                    <a:pt x="9152" y="6171"/>
                  </a:cubicBezTo>
                  <a:cubicBezTo>
                    <a:pt x="9244" y="5986"/>
                    <a:pt x="9429" y="5986"/>
                    <a:pt x="9337" y="5616"/>
                  </a:cubicBezTo>
                  <a:cubicBezTo>
                    <a:pt x="9152" y="5339"/>
                    <a:pt x="8597" y="2381"/>
                    <a:pt x="8597" y="2381"/>
                  </a:cubicBezTo>
                  <a:cubicBezTo>
                    <a:pt x="8042" y="1457"/>
                    <a:pt x="7303" y="717"/>
                    <a:pt x="6563" y="70"/>
                  </a:cubicBezTo>
                  <a:lnTo>
                    <a:pt x="6101" y="70"/>
                  </a:lnTo>
                  <a:cubicBezTo>
                    <a:pt x="5916" y="116"/>
                    <a:pt x="5708" y="140"/>
                    <a:pt x="5500" y="140"/>
                  </a:cubicBezTo>
                  <a:cubicBezTo>
                    <a:pt x="5293" y="140"/>
                    <a:pt x="5085" y="116"/>
                    <a:pt x="4900" y="70"/>
                  </a:cubicBezTo>
                  <a:cubicBezTo>
                    <a:pt x="4669" y="24"/>
                    <a:pt x="4438" y="1"/>
                    <a:pt x="4206" y="1"/>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7"/>
            <p:cNvSpPr/>
            <p:nvPr/>
          </p:nvSpPr>
          <p:spPr>
            <a:xfrm>
              <a:off x="1388200" y="3764025"/>
              <a:ext cx="314300" cy="305550"/>
            </a:xfrm>
            <a:custGeom>
              <a:rect b="b" l="l" r="r" t="t"/>
              <a:pathLst>
                <a:path extrusionOk="0" h="12222" w="12572">
                  <a:moveTo>
                    <a:pt x="6724" y="5155"/>
                  </a:moveTo>
                  <a:cubicBezTo>
                    <a:pt x="6758" y="5155"/>
                    <a:pt x="6779" y="5196"/>
                    <a:pt x="6840" y="5196"/>
                  </a:cubicBezTo>
                  <a:lnTo>
                    <a:pt x="7118" y="5196"/>
                  </a:lnTo>
                  <a:cubicBezTo>
                    <a:pt x="7210" y="5289"/>
                    <a:pt x="7302" y="5381"/>
                    <a:pt x="7395" y="5473"/>
                  </a:cubicBezTo>
                  <a:cubicBezTo>
                    <a:pt x="7580" y="5473"/>
                    <a:pt x="7765" y="5566"/>
                    <a:pt x="8042" y="5658"/>
                  </a:cubicBezTo>
                  <a:cubicBezTo>
                    <a:pt x="8319" y="5843"/>
                    <a:pt x="8504" y="6213"/>
                    <a:pt x="8504" y="6213"/>
                  </a:cubicBezTo>
                  <a:lnTo>
                    <a:pt x="8319" y="6213"/>
                  </a:lnTo>
                  <a:cubicBezTo>
                    <a:pt x="8227" y="6490"/>
                    <a:pt x="8042" y="6675"/>
                    <a:pt x="7765" y="6860"/>
                  </a:cubicBezTo>
                  <a:cubicBezTo>
                    <a:pt x="7395" y="7045"/>
                    <a:pt x="7025" y="7045"/>
                    <a:pt x="7025" y="7045"/>
                  </a:cubicBezTo>
                  <a:cubicBezTo>
                    <a:pt x="7025" y="7070"/>
                    <a:pt x="6999" y="7081"/>
                    <a:pt x="6960" y="7081"/>
                  </a:cubicBezTo>
                  <a:cubicBezTo>
                    <a:pt x="6854" y="7081"/>
                    <a:pt x="6655" y="6995"/>
                    <a:pt x="6655" y="6860"/>
                  </a:cubicBezTo>
                  <a:cubicBezTo>
                    <a:pt x="6655" y="6675"/>
                    <a:pt x="6655" y="6490"/>
                    <a:pt x="6655" y="6305"/>
                  </a:cubicBezTo>
                  <a:lnTo>
                    <a:pt x="6563" y="6305"/>
                  </a:lnTo>
                  <a:cubicBezTo>
                    <a:pt x="6470" y="6305"/>
                    <a:pt x="6470" y="6305"/>
                    <a:pt x="6470" y="6213"/>
                  </a:cubicBezTo>
                  <a:cubicBezTo>
                    <a:pt x="6470" y="6213"/>
                    <a:pt x="6286" y="6120"/>
                    <a:pt x="6378" y="6120"/>
                  </a:cubicBezTo>
                  <a:cubicBezTo>
                    <a:pt x="6452" y="6120"/>
                    <a:pt x="6348" y="6002"/>
                    <a:pt x="6351" y="6002"/>
                  </a:cubicBezTo>
                  <a:lnTo>
                    <a:pt x="6351" y="6002"/>
                  </a:lnTo>
                  <a:cubicBezTo>
                    <a:pt x="6352" y="6002"/>
                    <a:pt x="6360" y="6010"/>
                    <a:pt x="6378" y="6028"/>
                  </a:cubicBezTo>
                  <a:cubicBezTo>
                    <a:pt x="6378" y="6028"/>
                    <a:pt x="6222" y="5872"/>
                    <a:pt x="6261" y="5872"/>
                  </a:cubicBezTo>
                  <a:cubicBezTo>
                    <a:pt x="6274" y="5872"/>
                    <a:pt x="6309" y="5889"/>
                    <a:pt x="6378" y="5936"/>
                  </a:cubicBezTo>
                  <a:cubicBezTo>
                    <a:pt x="6351" y="5909"/>
                    <a:pt x="6317" y="5874"/>
                    <a:pt x="6286" y="5843"/>
                  </a:cubicBezTo>
                  <a:lnTo>
                    <a:pt x="6286" y="5843"/>
                  </a:lnTo>
                  <a:cubicBezTo>
                    <a:pt x="6329" y="5886"/>
                    <a:pt x="6352" y="5904"/>
                    <a:pt x="6362" y="5904"/>
                  </a:cubicBezTo>
                  <a:cubicBezTo>
                    <a:pt x="6395" y="5904"/>
                    <a:pt x="6286" y="5708"/>
                    <a:pt x="6286" y="5566"/>
                  </a:cubicBezTo>
                  <a:cubicBezTo>
                    <a:pt x="6286" y="5520"/>
                    <a:pt x="6309" y="5473"/>
                    <a:pt x="6343" y="5473"/>
                  </a:cubicBezTo>
                  <a:cubicBezTo>
                    <a:pt x="6378" y="5473"/>
                    <a:pt x="6424" y="5520"/>
                    <a:pt x="6470" y="5658"/>
                  </a:cubicBezTo>
                  <a:lnTo>
                    <a:pt x="6470" y="5566"/>
                  </a:lnTo>
                  <a:cubicBezTo>
                    <a:pt x="6470" y="5566"/>
                    <a:pt x="6470" y="5473"/>
                    <a:pt x="6470" y="5473"/>
                  </a:cubicBezTo>
                  <a:cubicBezTo>
                    <a:pt x="6563" y="5381"/>
                    <a:pt x="6563" y="5289"/>
                    <a:pt x="6655" y="5196"/>
                  </a:cubicBezTo>
                  <a:cubicBezTo>
                    <a:pt x="6686" y="5165"/>
                    <a:pt x="6707" y="5155"/>
                    <a:pt x="6724" y="5155"/>
                  </a:cubicBezTo>
                  <a:close/>
                  <a:moveTo>
                    <a:pt x="6140" y="1"/>
                  </a:moveTo>
                  <a:cubicBezTo>
                    <a:pt x="6127" y="1"/>
                    <a:pt x="6114" y="7"/>
                    <a:pt x="6101" y="20"/>
                  </a:cubicBezTo>
                  <a:cubicBezTo>
                    <a:pt x="5823" y="389"/>
                    <a:pt x="5546" y="205"/>
                    <a:pt x="5269" y="389"/>
                  </a:cubicBezTo>
                  <a:cubicBezTo>
                    <a:pt x="5269" y="389"/>
                    <a:pt x="5187" y="348"/>
                    <a:pt x="5132" y="348"/>
                  </a:cubicBezTo>
                  <a:cubicBezTo>
                    <a:pt x="5105" y="348"/>
                    <a:pt x="5084" y="359"/>
                    <a:pt x="5084" y="389"/>
                  </a:cubicBezTo>
                  <a:cubicBezTo>
                    <a:pt x="5048" y="569"/>
                    <a:pt x="4998" y="637"/>
                    <a:pt x="4929" y="637"/>
                  </a:cubicBezTo>
                  <a:cubicBezTo>
                    <a:pt x="4820" y="637"/>
                    <a:pt x="4663" y="467"/>
                    <a:pt x="4437" y="297"/>
                  </a:cubicBezTo>
                  <a:cubicBezTo>
                    <a:pt x="4437" y="241"/>
                    <a:pt x="4369" y="151"/>
                    <a:pt x="4336" y="151"/>
                  </a:cubicBezTo>
                  <a:cubicBezTo>
                    <a:pt x="4315" y="151"/>
                    <a:pt x="4308" y="188"/>
                    <a:pt x="4345" y="297"/>
                  </a:cubicBezTo>
                  <a:cubicBezTo>
                    <a:pt x="4400" y="463"/>
                    <a:pt x="4389" y="497"/>
                    <a:pt x="4351" y="497"/>
                  </a:cubicBezTo>
                  <a:cubicBezTo>
                    <a:pt x="4326" y="497"/>
                    <a:pt x="4289" y="482"/>
                    <a:pt x="4252" y="482"/>
                  </a:cubicBezTo>
                  <a:cubicBezTo>
                    <a:pt x="4252" y="482"/>
                    <a:pt x="4229" y="459"/>
                    <a:pt x="4206" y="459"/>
                  </a:cubicBezTo>
                  <a:cubicBezTo>
                    <a:pt x="4183" y="459"/>
                    <a:pt x="4160" y="482"/>
                    <a:pt x="4160" y="574"/>
                  </a:cubicBezTo>
                  <a:cubicBezTo>
                    <a:pt x="4160" y="944"/>
                    <a:pt x="4067" y="944"/>
                    <a:pt x="3975" y="944"/>
                  </a:cubicBezTo>
                  <a:lnTo>
                    <a:pt x="3882" y="944"/>
                  </a:lnTo>
                  <a:cubicBezTo>
                    <a:pt x="3513" y="1037"/>
                    <a:pt x="3143" y="1314"/>
                    <a:pt x="2773" y="1499"/>
                  </a:cubicBezTo>
                  <a:cubicBezTo>
                    <a:pt x="2034" y="2053"/>
                    <a:pt x="1387" y="2700"/>
                    <a:pt x="1017" y="3440"/>
                  </a:cubicBezTo>
                  <a:cubicBezTo>
                    <a:pt x="462" y="4272"/>
                    <a:pt x="185" y="5104"/>
                    <a:pt x="93" y="6120"/>
                  </a:cubicBezTo>
                  <a:cubicBezTo>
                    <a:pt x="0" y="6583"/>
                    <a:pt x="0" y="7045"/>
                    <a:pt x="93" y="7599"/>
                  </a:cubicBezTo>
                  <a:cubicBezTo>
                    <a:pt x="277" y="8154"/>
                    <a:pt x="462" y="8709"/>
                    <a:pt x="740" y="9171"/>
                  </a:cubicBezTo>
                  <a:cubicBezTo>
                    <a:pt x="832" y="9541"/>
                    <a:pt x="1109" y="9818"/>
                    <a:pt x="1479" y="9818"/>
                  </a:cubicBezTo>
                  <a:lnTo>
                    <a:pt x="1664" y="9818"/>
                  </a:lnTo>
                  <a:cubicBezTo>
                    <a:pt x="1849" y="10095"/>
                    <a:pt x="2126" y="10372"/>
                    <a:pt x="2311" y="10557"/>
                  </a:cubicBezTo>
                  <a:cubicBezTo>
                    <a:pt x="2403" y="10742"/>
                    <a:pt x="2496" y="10927"/>
                    <a:pt x="2681" y="11112"/>
                  </a:cubicBezTo>
                  <a:cubicBezTo>
                    <a:pt x="2773" y="11204"/>
                    <a:pt x="2958" y="11204"/>
                    <a:pt x="3143" y="11297"/>
                  </a:cubicBezTo>
                  <a:cubicBezTo>
                    <a:pt x="3605" y="11574"/>
                    <a:pt x="4067" y="11759"/>
                    <a:pt x="4622" y="11944"/>
                  </a:cubicBezTo>
                  <a:cubicBezTo>
                    <a:pt x="4992" y="12036"/>
                    <a:pt x="5361" y="12036"/>
                    <a:pt x="5731" y="12036"/>
                  </a:cubicBezTo>
                  <a:cubicBezTo>
                    <a:pt x="6008" y="12036"/>
                    <a:pt x="6286" y="12221"/>
                    <a:pt x="6563" y="12221"/>
                  </a:cubicBezTo>
                  <a:cubicBezTo>
                    <a:pt x="6748" y="12221"/>
                    <a:pt x="6933" y="12036"/>
                    <a:pt x="7210" y="12036"/>
                  </a:cubicBezTo>
                  <a:cubicBezTo>
                    <a:pt x="7857" y="11851"/>
                    <a:pt x="8412" y="11667"/>
                    <a:pt x="8966" y="11204"/>
                  </a:cubicBezTo>
                  <a:cubicBezTo>
                    <a:pt x="9336" y="10927"/>
                    <a:pt x="9891" y="10742"/>
                    <a:pt x="10075" y="10280"/>
                  </a:cubicBezTo>
                  <a:cubicBezTo>
                    <a:pt x="10168" y="9818"/>
                    <a:pt x="10722" y="9633"/>
                    <a:pt x="10815" y="9078"/>
                  </a:cubicBezTo>
                  <a:cubicBezTo>
                    <a:pt x="10815" y="8801"/>
                    <a:pt x="11092" y="8616"/>
                    <a:pt x="11277" y="8339"/>
                  </a:cubicBezTo>
                  <a:cubicBezTo>
                    <a:pt x="11462" y="7969"/>
                    <a:pt x="11554" y="7599"/>
                    <a:pt x="11554" y="7230"/>
                  </a:cubicBezTo>
                  <a:cubicBezTo>
                    <a:pt x="11554" y="6952"/>
                    <a:pt x="11554" y="6675"/>
                    <a:pt x="11370" y="6398"/>
                  </a:cubicBezTo>
                  <a:cubicBezTo>
                    <a:pt x="11213" y="6319"/>
                    <a:pt x="11056" y="6241"/>
                    <a:pt x="10843" y="6219"/>
                  </a:cubicBezTo>
                  <a:lnTo>
                    <a:pt x="10843" y="6219"/>
                  </a:lnTo>
                  <a:cubicBezTo>
                    <a:pt x="11050" y="6223"/>
                    <a:pt x="11251" y="6228"/>
                    <a:pt x="11435" y="6228"/>
                  </a:cubicBezTo>
                  <a:cubicBezTo>
                    <a:pt x="11928" y="6228"/>
                    <a:pt x="12294" y="6194"/>
                    <a:pt x="12294" y="6028"/>
                  </a:cubicBezTo>
                  <a:cubicBezTo>
                    <a:pt x="12294" y="5751"/>
                    <a:pt x="12386" y="5473"/>
                    <a:pt x="12386" y="5196"/>
                  </a:cubicBezTo>
                  <a:cubicBezTo>
                    <a:pt x="12386" y="4919"/>
                    <a:pt x="12571" y="4549"/>
                    <a:pt x="12386" y="4364"/>
                  </a:cubicBezTo>
                  <a:cubicBezTo>
                    <a:pt x="12201" y="3994"/>
                    <a:pt x="12017" y="3625"/>
                    <a:pt x="12017" y="3255"/>
                  </a:cubicBezTo>
                  <a:cubicBezTo>
                    <a:pt x="11924" y="3070"/>
                    <a:pt x="11739" y="2885"/>
                    <a:pt x="11647" y="2700"/>
                  </a:cubicBezTo>
                  <a:cubicBezTo>
                    <a:pt x="11277" y="2146"/>
                    <a:pt x="10907" y="1684"/>
                    <a:pt x="10445" y="1314"/>
                  </a:cubicBezTo>
                  <a:cubicBezTo>
                    <a:pt x="10353" y="1221"/>
                    <a:pt x="10445" y="1129"/>
                    <a:pt x="10260" y="1037"/>
                  </a:cubicBezTo>
                  <a:cubicBezTo>
                    <a:pt x="9983" y="852"/>
                    <a:pt x="9521" y="759"/>
                    <a:pt x="9521" y="759"/>
                  </a:cubicBezTo>
                  <a:lnTo>
                    <a:pt x="9151" y="759"/>
                  </a:lnTo>
                  <a:cubicBezTo>
                    <a:pt x="8874" y="667"/>
                    <a:pt x="8689" y="482"/>
                    <a:pt x="8412" y="389"/>
                  </a:cubicBezTo>
                  <a:cubicBezTo>
                    <a:pt x="8134" y="389"/>
                    <a:pt x="7949" y="297"/>
                    <a:pt x="7765" y="297"/>
                  </a:cubicBezTo>
                  <a:cubicBezTo>
                    <a:pt x="7702" y="276"/>
                    <a:pt x="7644" y="269"/>
                    <a:pt x="7588" y="269"/>
                  </a:cubicBezTo>
                  <a:cubicBezTo>
                    <a:pt x="7489" y="269"/>
                    <a:pt x="7399" y="291"/>
                    <a:pt x="7304" y="291"/>
                  </a:cubicBezTo>
                  <a:cubicBezTo>
                    <a:pt x="7217" y="291"/>
                    <a:pt x="7128" y="273"/>
                    <a:pt x="7025" y="205"/>
                  </a:cubicBezTo>
                  <a:cubicBezTo>
                    <a:pt x="6979" y="112"/>
                    <a:pt x="6886" y="66"/>
                    <a:pt x="6794" y="66"/>
                  </a:cubicBezTo>
                  <a:cubicBezTo>
                    <a:pt x="6702" y="66"/>
                    <a:pt x="6609" y="112"/>
                    <a:pt x="6563" y="205"/>
                  </a:cubicBezTo>
                  <a:cubicBezTo>
                    <a:pt x="6517" y="251"/>
                    <a:pt x="6517" y="274"/>
                    <a:pt x="6505" y="274"/>
                  </a:cubicBezTo>
                  <a:cubicBezTo>
                    <a:pt x="6494" y="274"/>
                    <a:pt x="6470" y="251"/>
                    <a:pt x="6378" y="205"/>
                  </a:cubicBezTo>
                  <a:cubicBezTo>
                    <a:pt x="6299" y="205"/>
                    <a:pt x="6220" y="1"/>
                    <a:pt x="6140" y="1"/>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7"/>
            <p:cNvSpPr/>
            <p:nvPr/>
          </p:nvSpPr>
          <p:spPr>
            <a:xfrm>
              <a:off x="1885025" y="4106525"/>
              <a:ext cx="187200" cy="563950"/>
            </a:xfrm>
            <a:custGeom>
              <a:rect b="b" l="l" r="r" t="t"/>
              <a:pathLst>
                <a:path extrusionOk="0" h="22558" w="7488">
                  <a:moveTo>
                    <a:pt x="4068" y="0"/>
                  </a:moveTo>
                  <a:cubicBezTo>
                    <a:pt x="740" y="93"/>
                    <a:pt x="370" y="185"/>
                    <a:pt x="1" y="462"/>
                  </a:cubicBezTo>
                  <a:cubicBezTo>
                    <a:pt x="1" y="555"/>
                    <a:pt x="1" y="647"/>
                    <a:pt x="1" y="740"/>
                  </a:cubicBezTo>
                  <a:cubicBezTo>
                    <a:pt x="1" y="1941"/>
                    <a:pt x="93" y="3143"/>
                    <a:pt x="93" y="4252"/>
                  </a:cubicBezTo>
                  <a:lnTo>
                    <a:pt x="93" y="7765"/>
                  </a:lnTo>
                  <a:lnTo>
                    <a:pt x="93" y="8874"/>
                  </a:lnTo>
                  <a:cubicBezTo>
                    <a:pt x="185" y="9983"/>
                    <a:pt x="370" y="11277"/>
                    <a:pt x="370" y="12294"/>
                  </a:cubicBezTo>
                  <a:cubicBezTo>
                    <a:pt x="370" y="13311"/>
                    <a:pt x="278" y="14328"/>
                    <a:pt x="185" y="15344"/>
                  </a:cubicBezTo>
                  <a:cubicBezTo>
                    <a:pt x="93" y="15991"/>
                    <a:pt x="1" y="16731"/>
                    <a:pt x="1" y="17378"/>
                  </a:cubicBezTo>
                  <a:cubicBezTo>
                    <a:pt x="1" y="17840"/>
                    <a:pt x="185" y="18302"/>
                    <a:pt x="185" y="18672"/>
                  </a:cubicBezTo>
                  <a:cubicBezTo>
                    <a:pt x="278" y="19781"/>
                    <a:pt x="185" y="20890"/>
                    <a:pt x="185" y="21907"/>
                  </a:cubicBezTo>
                  <a:cubicBezTo>
                    <a:pt x="185" y="22184"/>
                    <a:pt x="1110" y="22369"/>
                    <a:pt x="2404" y="22462"/>
                  </a:cubicBezTo>
                  <a:cubicBezTo>
                    <a:pt x="2928" y="22527"/>
                    <a:pt x="3440" y="22558"/>
                    <a:pt x="3945" y="22558"/>
                  </a:cubicBezTo>
                  <a:cubicBezTo>
                    <a:pt x="4865" y="22558"/>
                    <a:pt x="5760" y="22456"/>
                    <a:pt x="6656" y="22277"/>
                  </a:cubicBezTo>
                  <a:cubicBezTo>
                    <a:pt x="6841" y="22184"/>
                    <a:pt x="6933" y="22184"/>
                    <a:pt x="6841" y="22000"/>
                  </a:cubicBezTo>
                  <a:cubicBezTo>
                    <a:pt x="6841" y="21722"/>
                    <a:pt x="6656" y="21445"/>
                    <a:pt x="6656" y="21260"/>
                  </a:cubicBezTo>
                  <a:cubicBezTo>
                    <a:pt x="6748" y="20613"/>
                    <a:pt x="6933" y="19874"/>
                    <a:pt x="6933" y="19227"/>
                  </a:cubicBezTo>
                  <a:cubicBezTo>
                    <a:pt x="6933" y="17932"/>
                    <a:pt x="6841" y="16638"/>
                    <a:pt x="6841" y="15252"/>
                  </a:cubicBezTo>
                  <a:cubicBezTo>
                    <a:pt x="6841" y="14605"/>
                    <a:pt x="7026" y="13958"/>
                    <a:pt x="7026" y="13311"/>
                  </a:cubicBezTo>
                  <a:cubicBezTo>
                    <a:pt x="7026" y="12017"/>
                    <a:pt x="6933" y="10723"/>
                    <a:pt x="6841" y="9521"/>
                  </a:cubicBezTo>
                  <a:cubicBezTo>
                    <a:pt x="6748" y="8689"/>
                    <a:pt x="6656" y="7949"/>
                    <a:pt x="6656" y="7210"/>
                  </a:cubicBezTo>
                  <a:cubicBezTo>
                    <a:pt x="6748" y="5361"/>
                    <a:pt x="6841" y="3605"/>
                    <a:pt x="6933" y="1849"/>
                  </a:cubicBezTo>
                  <a:cubicBezTo>
                    <a:pt x="6933" y="1571"/>
                    <a:pt x="6563" y="1294"/>
                    <a:pt x="6933" y="1109"/>
                  </a:cubicBezTo>
                  <a:cubicBezTo>
                    <a:pt x="7488" y="647"/>
                    <a:pt x="6194" y="277"/>
                    <a:pt x="4068" y="0"/>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7"/>
            <p:cNvSpPr/>
            <p:nvPr/>
          </p:nvSpPr>
          <p:spPr>
            <a:xfrm>
              <a:off x="1929925" y="4107150"/>
              <a:ext cx="599850" cy="568750"/>
            </a:xfrm>
            <a:custGeom>
              <a:rect b="b" l="l" r="r" t="t"/>
              <a:pathLst>
                <a:path extrusionOk="0" h="22750" w="23994">
                  <a:moveTo>
                    <a:pt x="8311" y="0"/>
                  </a:moveTo>
                  <a:cubicBezTo>
                    <a:pt x="6301" y="0"/>
                    <a:pt x="4296" y="246"/>
                    <a:pt x="2364" y="715"/>
                  </a:cubicBezTo>
                  <a:cubicBezTo>
                    <a:pt x="1978" y="792"/>
                    <a:pt x="1721" y="1128"/>
                    <a:pt x="1322" y="1128"/>
                  </a:cubicBezTo>
                  <a:cubicBezTo>
                    <a:pt x="1244" y="1128"/>
                    <a:pt x="1161" y="1115"/>
                    <a:pt x="1070" y="1084"/>
                  </a:cubicBezTo>
                  <a:cubicBezTo>
                    <a:pt x="970" y="1044"/>
                    <a:pt x="879" y="1025"/>
                    <a:pt x="796" y="1025"/>
                  </a:cubicBezTo>
                  <a:cubicBezTo>
                    <a:pt x="112" y="1025"/>
                    <a:pt x="1" y="2351"/>
                    <a:pt x="331" y="4412"/>
                  </a:cubicBezTo>
                  <a:cubicBezTo>
                    <a:pt x="1532" y="7370"/>
                    <a:pt x="1717" y="7740"/>
                    <a:pt x="2364" y="7740"/>
                  </a:cubicBezTo>
                  <a:cubicBezTo>
                    <a:pt x="2410" y="7786"/>
                    <a:pt x="2457" y="7809"/>
                    <a:pt x="2514" y="7809"/>
                  </a:cubicBezTo>
                  <a:cubicBezTo>
                    <a:pt x="2572" y="7809"/>
                    <a:pt x="2641" y="7786"/>
                    <a:pt x="2734" y="7740"/>
                  </a:cubicBezTo>
                  <a:cubicBezTo>
                    <a:pt x="4213" y="7185"/>
                    <a:pt x="5784" y="6815"/>
                    <a:pt x="7356" y="6630"/>
                  </a:cubicBezTo>
                  <a:cubicBezTo>
                    <a:pt x="7979" y="6547"/>
                    <a:pt x="8602" y="6502"/>
                    <a:pt x="9234" y="6502"/>
                  </a:cubicBezTo>
                  <a:cubicBezTo>
                    <a:pt x="10007" y="6502"/>
                    <a:pt x="10793" y="6570"/>
                    <a:pt x="11608" y="6723"/>
                  </a:cubicBezTo>
                  <a:cubicBezTo>
                    <a:pt x="11977" y="6815"/>
                    <a:pt x="12347" y="6908"/>
                    <a:pt x="12717" y="7000"/>
                  </a:cubicBezTo>
                  <a:cubicBezTo>
                    <a:pt x="13918" y="7277"/>
                    <a:pt x="14935" y="7924"/>
                    <a:pt x="15675" y="8849"/>
                  </a:cubicBezTo>
                  <a:cubicBezTo>
                    <a:pt x="16322" y="9773"/>
                    <a:pt x="16691" y="10882"/>
                    <a:pt x="16784" y="11992"/>
                  </a:cubicBezTo>
                  <a:cubicBezTo>
                    <a:pt x="16876" y="12454"/>
                    <a:pt x="16969" y="12824"/>
                    <a:pt x="16969" y="13286"/>
                  </a:cubicBezTo>
                  <a:cubicBezTo>
                    <a:pt x="16969" y="13748"/>
                    <a:pt x="16969" y="14025"/>
                    <a:pt x="16969" y="14580"/>
                  </a:cubicBezTo>
                  <a:cubicBezTo>
                    <a:pt x="16969" y="15227"/>
                    <a:pt x="17246" y="15781"/>
                    <a:pt x="17246" y="16336"/>
                  </a:cubicBezTo>
                  <a:lnTo>
                    <a:pt x="17246" y="17538"/>
                  </a:lnTo>
                  <a:lnTo>
                    <a:pt x="17061" y="18647"/>
                  </a:lnTo>
                  <a:cubicBezTo>
                    <a:pt x="16969" y="19479"/>
                    <a:pt x="16876" y="20218"/>
                    <a:pt x="16691" y="20958"/>
                  </a:cubicBezTo>
                  <a:cubicBezTo>
                    <a:pt x="16691" y="21328"/>
                    <a:pt x="17523" y="21790"/>
                    <a:pt x="18817" y="22159"/>
                  </a:cubicBezTo>
                  <a:cubicBezTo>
                    <a:pt x="19966" y="22542"/>
                    <a:pt x="21203" y="22749"/>
                    <a:pt x="22102" y="22749"/>
                  </a:cubicBezTo>
                  <a:cubicBezTo>
                    <a:pt x="22505" y="22749"/>
                    <a:pt x="22840" y="22707"/>
                    <a:pt x="23069" y="22622"/>
                  </a:cubicBezTo>
                  <a:cubicBezTo>
                    <a:pt x="23162" y="22529"/>
                    <a:pt x="23347" y="22344"/>
                    <a:pt x="23347" y="22159"/>
                  </a:cubicBezTo>
                  <a:cubicBezTo>
                    <a:pt x="23254" y="21697"/>
                    <a:pt x="23254" y="21235"/>
                    <a:pt x="23347" y="20865"/>
                  </a:cubicBezTo>
                  <a:cubicBezTo>
                    <a:pt x="23532" y="19756"/>
                    <a:pt x="23809" y="18647"/>
                    <a:pt x="23901" y="17538"/>
                  </a:cubicBezTo>
                  <a:cubicBezTo>
                    <a:pt x="23994" y="15227"/>
                    <a:pt x="23809" y="12824"/>
                    <a:pt x="23254" y="10513"/>
                  </a:cubicBezTo>
                  <a:cubicBezTo>
                    <a:pt x="22977" y="9311"/>
                    <a:pt x="22607" y="8017"/>
                    <a:pt x="22053" y="6815"/>
                  </a:cubicBezTo>
                  <a:cubicBezTo>
                    <a:pt x="20759" y="4412"/>
                    <a:pt x="18633" y="2471"/>
                    <a:pt x="16137" y="1454"/>
                  </a:cubicBezTo>
                  <a:cubicBezTo>
                    <a:pt x="14750" y="807"/>
                    <a:pt x="13271" y="437"/>
                    <a:pt x="11792" y="252"/>
                  </a:cubicBezTo>
                  <a:cubicBezTo>
                    <a:pt x="10640" y="83"/>
                    <a:pt x="9475" y="0"/>
                    <a:pt x="8311" y="0"/>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3" name="Google Shape;1273;p47"/>
          <p:cNvGrpSpPr/>
          <p:nvPr/>
        </p:nvGrpSpPr>
        <p:grpSpPr>
          <a:xfrm>
            <a:off x="7138984" y="1797353"/>
            <a:ext cx="330227" cy="327743"/>
            <a:chOff x="788325" y="238150"/>
            <a:chExt cx="2226750" cy="2210000"/>
          </a:xfrm>
        </p:grpSpPr>
        <p:sp>
          <p:nvSpPr>
            <p:cNvPr id="1274" name="Google Shape;1274;p47"/>
            <p:cNvSpPr/>
            <p:nvPr/>
          </p:nvSpPr>
          <p:spPr>
            <a:xfrm>
              <a:off x="788325" y="238150"/>
              <a:ext cx="2226750" cy="2210000"/>
            </a:xfrm>
            <a:custGeom>
              <a:rect b="b" l="l" r="r" t="t"/>
              <a:pathLst>
                <a:path extrusionOk="0" h="88400" w="89070">
                  <a:moveTo>
                    <a:pt x="45014" y="0"/>
                  </a:moveTo>
                  <a:cubicBezTo>
                    <a:pt x="40987" y="0"/>
                    <a:pt x="36966" y="559"/>
                    <a:pt x="33054" y="1663"/>
                  </a:cubicBezTo>
                  <a:lnTo>
                    <a:pt x="31667" y="2033"/>
                  </a:lnTo>
                  <a:lnTo>
                    <a:pt x="30373" y="2495"/>
                  </a:lnTo>
                  <a:lnTo>
                    <a:pt x="27785" y="3512"/>
                  </a:lnTo>
                  <a:lnTo>
                    <a:pt x="25289" y="4621"/>
                  </a:lnTo>
                  <a:lnTo>
                    <a:pt x="23995" y="5268"/>
                  </a:lnTo>
                  <a:cubicBezTo>
                    <a:pt x="23625" y="5453"/>
                    <a:pt x="23163" y="5730"/>
                    <a:pt x="22793" y="6007"/>
                  </a:cubicBezTo>
                  <a:lnTo>
                    <a:pt x="20483" y="7394"/>
                  </a:lnTo>
                  <a:cubicBezTo>
                    <a:pt x="19651" y="7948"/>
                    <a:pt x="18911" y="8503"/>
                    <a:pt x="18172" y="9058"/>
                  </a:cubicBezTo>
                  <a:cubicBezTo>
                    <a:pt x="16693" y="10167"/>
                    <a:pt x="15306" y="11368"/>
                    <a:pt x="14012" y="12663"/>
                  </a:cubicBezTo>
                  <a:cubicBezTo>
                    <a:pt x="11332" y="15343"/>
                    <a:pt x="9021" y="18209"/>
                    <a:pt x="7172" y="21444"/>
                  </a:cubicBezTo>
                  <a:cubicBezTo>
                    <a:pt x="6155" y="23015"/>
                    <a:pt x="5323" y="24679"/>
                    <a:pt x="4584" y="26343"/>
                  </a:cubicBezTo>
                  <a:cubicBezTo>
                    <a:pt x="4122" y="27175"/>
                    <a:pt x="3844" y="28007"/>
                    <a:pt x="3567" y="28931"/>
                  </a:cubicBezTo>
                  <a:cubicBezTo>
                    <a:pt x="3197" y="29763"/>
                    <a:pt x="2828" y="30595"/>
                    <a:pt x="2643" y="31519"/>
                  </a:cubicBezTo>
                  <a:cubicBezTo>
                    <a:pt x="517" y="38637"/>
                    <a:pt x="239" y="46216"/>
                    <a:pt x="1811" y="53519"/>
                  </a:cubicBezTo>
                  <a:cubicBezTo>
                    <a:pt x="2735" y="57678"/>
                    <a:pt x="4214" y="61746"/>
                    <a:pt x="6248" y="65535"/>
                  </a:cubicBezTo>
                  <a:cubicBezTo>
                    <a:pt x="8374" y="69325"/>
                    <a:pt x="11054" y="72838"/>
                    <a:pt x="14105" y="75888"/>
                  </a:cubicBezTo>
                  <a:cubicBezTo>
                    <a:pt x="17155" y="78846"/>
                    <a:pt x="20760" y="81434"/>
                    <a:pt x="24550" y="83468"/>
                  </a:cubicBezTo>
                  <a:lnTo>
                    <a:pt x="27508" y="84854"/>
                  </a:lnTo>
                  <a:cubicBezTo>
                    <a:pt x="28524" y="85316"/>
                    <a:pt x="29541" y="85686"/>
                    <a:pt x="30558" y="86056"/>
                  </a:cubicBezTo>
                  <a:cubicBezTo>
                    <a:pt x="31575" y="86426"/>
                    <a:pt x="32591" y="86703"/>
                    <a:pt x="33608" y="86980"/>
                  </a:cubicBezTo>
                  <a:cubicBezTo>
                    <a:pt x="34717" y="87258"/>
                    <a:pt x="35734" y="87535"/>
                    <a:pt x="36843" y="87720"/>
                  </a:cubicBezTo>
                  <a:cubicBezTo>
                    <a:pt x="39425" y="88174"/>
                    <a:pt x="42024" y="88399"/>
                    <a:pt x="44614" y="88399"/>
                  </a:cubicBezTo>
                  <a:cubicBezTo>
                    <a:pt x="52040" y="88399"/>
                    <a:pt x="59381" y="86545"/>
                    <a:pt x="65960" y="82913"/>
                  </a:cubicBezTo>
                  <a:cubicBezTo>
                    <a:pt x="74742" y="77922"/>
                    <a:pt x="81582" y="70157"/>
                    <a:pt x="85372" y="60821"/>
                  </a:cubicBezTo>
                  <a:cubicBezTo>
                    <a:pt x="85926" y="59435"/>
                    <a:pt x="86388" y="57956"/>
                    <a:pt x="86758" y="56569"/>
                  </a:cubicBezTo>
                  <a:cubicBezTo>
                    <a:pt x="87035" y="55090"/>
                    <a:pt x="87220" y="53611"/>
                    <a:pt x="87313" y="52225"/>
                  </a:cubicBezTo>
                  <a:cubicBezTo>
                    <a:pt x="87313" y="50746"/>
                    <a:pt x="87128" y="49359"/>
                    <a:pt x="86943" y="47973"/>
                  </a:cubicBezTo>
                  <a:cubicBezTo>
                    <a:pt x="86573" y="46679"/>
                    <a:pt x="86111" y="45385"/>
                    <a:pt x="85557" y="44090"/>
                  </a:cubicBezTo>
                  <a:cubicBezTo>
                    <a:pt x="85372" y="46032"/>
                    <a:pt x="85094" y="47973"/>
                    <a:pt x="84632" y="49914"/>
                  </a:cubicBezTo>
                  <a:cubicBezTo>
                    <a:pt x="84447" y="50746"/>
                    <a:pt x="84355" y="51485"/>
                    <a:pt x="84170" y="52225"/>
                  </a:cubicBezTo>
                  <a:cubicBezTo>
                    <a:pt x="83893" y="52872"/>
                    <a:pt x="83708" y="53611"/>
                    <a:pt x="83523" y="54258"/>
                  </a:cubicBezTo>
                  <a:cubicBezTo>
                    <a:pt x="83431" y="54443"/>
                    <a:pt x="83338" y="55183"/>
                    <a:pt x="82968" y="56384"/>
                  </a:cubicBezTo>
                  <a:cubicBezTo>
                    <a:pt x="82691" y="56939"/>
                    <a:pt x="82506" y="57586"/>
                    <a:pt x="82229" y="58325"/>
                  </a:cubicBezTo>
                  <a:lnTo>
                    <a:pt x="81767" y="59527"/>
                  </a:lnTo>
                  <a:cubicBezTo>
                    <a:pt x="81582" y="59989"/>
                    <a:pt x="81397" y="60451"/>
                    <a:pt x="81120" y="60821"/>
                  </a:cubicBezTo>
                  <a:cubicBezTo>
                    <a:pt x="78809" y="65813"/>
                    <a:pt x="75481" y="70342"/>
                    <a:pt x="71414" y="73947"/>
                  </a:cubicBezTo>
                  <a:cubicBezTo>
                    <a:pt x="70120" y="75149"/>
                    <a:pt x="68641" y="76258"/>
                    <a:pt x="67254" y="77275"/>
                  </a:cubicBezTo>
                  <a:cubicBezTo>
                    <a:pt x="66515" y="77737"/>
                    <a:pt x="65683" y="78199"/>
                    <a:pt x="64944" y="78661"/>
                  </a:cubicBezTo>
                  <a:cubicBezTo>
                    <a:pt x="64574" y="78938"/>
                    <a:pt x="64204" y="79216"/>
                    <a:pt x="63742" y="79401"/>
                  </a:cubicBezTo>
                  <a:lnTo>
                    <a:pt x="62448" y="80048"/>
                  </a:lnTo>
                  <a:cubicBezTo>
                    <a:pt x="61616" y="80510"/>
                    <a:pt x="60692" y="80880"/>
                    <a:pt x="59860" y="81157"/>
                  </a:cubicBezTo>
                  <a:lnTo>
                    <a:pt x="56994" y="82174"/>
                  </a:lnTo>
                  <a:cubicBezTo>
                    <a:pt x="56070" y="82543"/>
                    <a:pt x="55053" y="82728"/>
                    <a:pt x="54036" y="83006"/>
                  </a:cubicBezTo>
                  <a:cubicBezTo>
                    <a:pt x="53020" y="83283"/>
                    <a:pt x="52003" y="83468"/>
                    <a:pt x="50986" y="83560"/>
                  </a:cubicBezTo>
                  <a:cubicBezTo>
                    <a:pt x="48821" y="83903"/>
                    <a:pt x="46684" y="84068"/>
                    <a:pt x="44585" y="84068"/>
                  </a:cubicBezTo>
                  <a:cubicBezTo>
                    <a:pt x="19528" y="84068"/>
                    <a:pt x="0" y="60534"/>
                    <a:pt x="5970" y="35032"/>
                  </a:cubicBezTo>
                  <a:cubicBezTo>
                    <a:pt x="6155" y="34200"/>
                    <a:pt x="6340" y="33276"/>
                    <a:pt x="6617" y="32351"/>
                  </a:cubicBezTo>
                  <a:cubicBezTo>
                    <a:pt x="6895" y="31519"/>
                    <a:pt x="7264" y="30687"/>
                    <a:pt x="7542" y="29855"/>
                  </a:cubicBezTo>
                  <a:lnTo>
                    <a:pt x="8004" y="28654"/>
                  </a:lnTo>
                  <a:cubicBezTo>
                    <a:pt x="8189" y="28284"/>
                    <a:pt x="8374" y="27822"/>
                    <a:pt x="8559" y="27452"/>
                  </a:cubicBezTo>
                  <a:lnTo>
                    <a:pt x="9575" y="25234"/>
                  </a:lnTo>
                  <a:cubicBezTo>
                    <a:pt x="10037" y="24494"/>
                    <a:pt x="10500" y="23847"/>
                    <a:pt x="10869" y="23200"/>
                  </a:cubicBezTo>
                  <a:cubicBezTo>
                    <a:pt x="11239" y="22553"/>
                    <a:pt x="11609" y="21906"/>
                    <a:pt x="12071" y="21259"/>
                  </a:cubicBezTo>
                  <a:cubicBezTo>
                    <a:pt x="12533" y="20704"/>
                    <a:pt x="12995" y="20150"/>
                    <a:pt x="13365" y="19595"/>
                  </a:cubicBezTo>
                  <a:lnTo>
                    <a:pt x="14012" y="18763"/>
                  </a:lnTo>
                  <a:cubicBezTo>
                    <a:pt x="14197" y="18486"/>
                    <a:pt x="14474" y="18209"/>
                    <a:pt x="14659" y="18024"/>
                  </a:cubicBezTo>
                  <a:lnTo>
                    <a:pt x="15953" y="16637"/>
                  </a:lnTo>
                  <a:cubicBezTo>
                    <a:pt x="16323" y="16175"/>
                    <a:pt x="16693" y="15713"/>
                    <a:pt x="17155" y="15343"/>
                  </a:cubicBezTo>
                  <a:lnTo>
                    <a:pt x="19466" y="13217"/>
                  </a:lnTo>
                  <a:cubicBezTo>
                    <a:pt x="21037" y="12200"/>
                    <a:pt x="22146" y="11184"/>
                    <a:pt x="23071" y="10721"/>
                  </a:cubicBezTo>
                  <a:cubicBezTo>
                    <a:pt x="27970" y="7671"/>
                    <a:pt x="33608" y="5638"/>
                    <a:pt x="39432" y="4990"/>
                  </a:cubicBezTo>
                  <a:cubicBezTo>
                    <a:pt x="41317" y="4760"/>
                    <a:pt x="43218" y="4641"/>
                    <a:pt x="45115" y="4641"/>
                  </a:cubicBezTo>
                  <a:cubicBezTo>
                    <a:pt x="47776" y="4641"/>
                    <a:pt x="50429" y="4875"/>
                    <a:pt x="53020" y="5360"/>
                  </a:cubicBezTo>
                  <a:cubicBezTo>
                    <a:pt x="58658" y="6469"/>
                    <a:pt x="64019" y="8780"/>
                    <a:pt x="68641" y="12108"/>
                  </a:cubicBezTo>
                  <a:cubicBezTo>
                    <a:pt x="73355" y="15528"/>
                    <a:pt x="77237" y="19873"/>
                    <a:pt x="80103" y="24956"/>
                  </a:cubicBezTo>
                  <a:cubicBezTo>
                    <a:pt x="80750" y="26343"/>
                    <a:pt x="81582" y="27545"/>
                    <a:pt x="82136" y="28839"/>
                  </a:cubicBezTo>
                  <a:cubicBezTo>
                    <a:pt x="82691" y="30133"/>
                    <a:pt x="83431" y="31334"/>
                    <a:pt x="83985" y="32629"/>
                  </a:cubicBezTo>
                  <a:lnTo>
                    <a:pt x="84817" y="34570"/>
                  </a:lnTo>
                  <a:cubicBezTo>
                    <a:pt x="85094" y="35217"/>
                    <a:pt x="85279" y="35864"/>
                    <a:pt x="85464" y="36511"/>
                  </a:cubicBezTo>
                  <a:cubicBezTo>
                    <a:pt x="85649" y="37250"/>
                    <a:pt x="85834" y="37897"/>
                    <a:pt x="86019" y="38637"/>
                  </a:cubicBezTo>
                  <a:cubicBezTo>
                    <a:pt x="86204" y="39376"/>
                    <a:pt x="86296" y="40116"/>
                    <a:pt x="86296" y="40855"/>
                  </a:cubicBezTo>
                  <a:cubicBezTo>
                    <a:pt x="86388" y="41502"/>
                    <a:pt x="86573" y="42057"/>
                    <a:pt x="86851" y="42612"/>
                  </a:cubicBezTo>
                  <a:cubicBezTo>
                    <a:pt x="87257" y="43608"/>
                    <a:pt x="87678" y="44104"/>
                    <a:pt x="88042" y="44104"/>
                  </a:cubicBezTo>
                  <a:cubicBezTo>
                    <a:pt x="88591" y="44104"/>
                    <a:pt x="89013" y="42983"/>
                    <a:pt x="89069" y="40763"/>
                  </a:cubicBezTo>
                  <a:cubicBezTo>
                    <a:pt x="89069" y="39376"/>
                    <a:pt x="88884" y="37990"/>
                    <a:pt x="88607" y="36603"/>
                  </a:cubicBezTo>
                  <a:cubicBezTo>
                    <a:pt x="88514" y="36049"/>
                    <a:pt x="88422" y="35494"/>
                    <a:pt x="88330" y="35032"/>
                  </a:cubicBezTo>
                  <a:lnTo>
                    <a:pt x="87867" y="33460"/>
                  </a:lnTo>
                  <a:cubicBezTo>
                    <a:pt x="87590" y="32444"/>
                    <a:pt x="87405" y="31427"/>
                    <a:pt x="87035" y="30410"/>
                  </a:cubicBezTo>
                  <a:lnTo>
                    <a:pt x="85834" y="27452"/>
                  </a:lnTo>
                  <a:cubicBezTo>
                    <a:pt x="85557" y="26528"/>
                    <a:pt x="85002" y="25603"/>
                    <a:pt x="84540" y="24587"/>
                  </a:cubicBezTo>
                  <a:lnTo>
                    <a:pt x="83893" y="23200"/>
                  </a:lnTo>
                  <a:cubicBezTo>
                    <a:pt x="83615" y="22738"/>
                    <a:pt x="83338" y="22276"/>
                    <a:pt x="83061" y="21906"/>
                  </a:cubicBezTo>
                  <a:cubicBezTo>
                    <a:pt x="82506" y="20982"/>
                    <a:pt x="81952" y="20057"/>
                    <a:pt x="81397" y="19225"/>
                  </a:cubicBezTo>
                  <a:cubicBezTo>
                    <a:pt x="80103" y="17469"/>
                    <a:pt x="78809" y="15898"/>
                    <a:pt x="77422" y="14326"/>
                  </a:cubicBezTo>
                  <a:cubicBezTo>
                    <a:pt x="74464" y="11091"/>
                    <a:pt x="70952" y="8318"/>
                    <a:pt x="67162" y="6100"/>
                  </a:cubicBezTo>
                  <a:cubicBezTo>
                    <a:pt x="63465" y="3789"/>
                    <a:pt x="59398" y="2125"/>
                    <a:pt x="55146" y="1201"/>
                  </a:cubicBezTo>
                  <a:cubicBezTo>
                    <a:pt x="51806" y="397"/>
                    <a:pt x="48408" y="0"/>
                    <a:pt x="45014" y="0"/>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7"/>
            <p:cNvSpPr/>
            <p:nvPr/>
          </p:nvSpPr>
          <p:spPr>
            <a:xfrm>
              <a:off x="1591550" y="619400"/>
              <a:ext cx="617025" cy="1296425"/>
            </a:xfrm>
            <a:custGeom>
              <a:rect b="b" l="l" r="r" t="t"/>
              <a:pathLst>
                <a:path extrusionOk="0" h="51857" w="24681">
                  <a:moveTo>
                    <a:pt x="12017" y="1"/>
                  </a:moveTo>
                  <a:lnTo>
                    <a:pt x="10908" y="186"/>
                  </a:lnTo>
                  <a:cubicBezTo>
                    <a:pt x="10168" y="371"/>
                    <a:pt x="9521" y="555"/>
                    <a:pt x="8782" y="833"/>
                  </a:cubicBezTo>
                  <a:cubicBezTo>
                    <a:pt x="8042" y="1110"/>
                    <a:pt x="7395" y="1480"/>
                    <a:pt x="6748" y="1942"/>
                  </a:cubicBezTo>
                  <a:cubicBezTo>
                    <a:pt x="5546" y="2774"/>
                    <a:pt x="4437" y="3883"/>
                    <a:pt x="3698" y="5177"/>
                  </a:cubicBezTo>
                  <a:cubicBezTo>
                    <a:pt x="2958" y="6194"/>
                    <a:pt x="2404" y="7396"/>
                    <a:pt x="1941" y="8597"/>
                  </a:cubicBezTo>
                  <a:cubicBezTo>
                    <a:pt x="1202" y="10723"/>
                    <a:pt x="647" y="12849"/>
                    <a:pt x="462" y="15160"/>
                  </a:cubicBezTo>
                  <a:cubicBezTo>
                    <a:pt x="462" y="16177"/>
                    <a:pt x="462" y="17194"/>
                    <a:pt x="462" y="18210"/>
                  </a:cubicBezTo>
                  <a:cubicBezTo>
                    <a:pt x="462" y="18673"/>
                    <a:pt x="555" y="19227"/>
                    <a:pt x="555" y="19689"/>
                  </a:cubicBezTo>
                  <a:lnTo>
                    <a:pt x="647" y="20521"/>
                  </a:lnTo>
                  <a:lnTo>
                    <a:pt x="647" y="20706"/>
                  </a:lnTo>
                  <a:lnTo>
                    <a:pt x="832" y="25883"/>
                  </a:lnTo>
                  <a:cubicBezTo>
                    <a:pt x="832" y="28009"/>
                    <a:pt x="1017" y="30135"/>
                    <a:pt x="1017" y="32168"/>
                  </a:cubicBezTo>
                  <a:lnTo>
                    <a:pt x="740" y="46773"/>
                  </a:lnTo>
                  <a:cubicBezTo>
                    <a:pt x="740" y="47512"/>
                    <a:pt x="1202" y="48252"/>
                    <a:pt x="740" y="48991"/>
                  </a:cubicBezTo>
                  <a:cubicBezTo>
                    <a:pt x="0" y="50193"/>
                    <a:pt x="1664" y="51025"/>
                    <a:pt x="4622" y="51857"/>
                  </a:cubicBezTo>
                  <a:cubicBezTo>
                    <a:pt x="8966" y="51672"/>
                    <a:pt x="9521" y="51487"/>
                    <a:pt x="9891" y="50563"/>
                  </a:cubicBezTo>
                  <a:cubicBezTo>
                    <a:pt x="9983" y="50378"/>
                    <a:pt x="9983" y="50101"/>
                    <a:pt x="9983" y="49823"/>
                  </a:cubicBezTo>
                  <a:lnTo>
                    <a:pt x="9798" y="40025"/>
                  </a:lnTo>
                  <a:lnTo>
                    <a:pt x="9798" y="30689"/>
                  </a:lnTo>
                  <a:cubicBezTo>
                    <a:pt x="9706" y="29672"/>
                    <a:pt x="9706" y="28656"/>
                    <a:pt x="9706" y="27639"/>
                  </a:cubicBezTo>
                  <a:lnTo>
                    <a:pt x="9521" y="22925"/>
                  </a:lnTo>
                  <a:lnTo>
                    <a:pt x="9521" y="20244"/>
                  </a:lnTo>
                  <a:lnTo>
                    <a:pt x="9336" y="18950"/>
                  </a:lnTo>
                  <a:cubicBezTo>
                    <a:pt x="9244" y="18580"/>
                    <a:pt x="9244" y="18210"/>
                    <a:pt x="9244" y="17933"/>
                  </a:cubicBezTo>
                  <a:cubicBezTo>
                    <a:pt x="9151" y="15622"/>
                    <a:pt x="9429" y="13404"/>
                    <a:pt x="10261" y="11370"/>
                  </a:cubicBezTo>
                  <a:cubicBezTo>
                    <a:pt x="10445" y="10908"/>
                    <a:pt x="10723" y="10446"/>
                    <a:pt x="11092" y="10076"/>
                  </a:cubicBezTo>
                  <a:cubicBezTo>
                    <a:pt x="11277" y="9891"/>
                    <a:pt x="11555" y="9706"/>
                    <a:pt x="11832" y="9522"/>
                  </a:cubicBezTo>
                  <a:cubicBezTo>
                    <a:pt x="12202" y="9244"/>
                    <a:pt x="12664" y="8967"/>
                    <a:pt x="13126" y="8967"/>
                  </a:cubicBezTo>
                  <a:cubicBezTo>
                    <a:pt x="15344" y="9152"/>
                    <a:pt x="17563" y="9799"/>
                    <a:pt x="19504" y="11093"/>
                  </a:cubicBezTo>
                  <a:cubicBezTo>
                    <a:pt x="19559" y="11126"/>
                    <a:pt x="19621" y="11142"/>
                    <a:pt x="19690" y="11142"/>
                  </a:cubicBezTo>
                  <a:cubicBezTo>
                    <a:pt x="20192" y="11142"/>
                    <a:pt x="21034" y="10280"/>
                    <a:pt x="22092" y="9059"/>
                  </a:cubicBezTo>
                  <a:cubicBezTo>
                    <a:pt x="23571" y="7303"/>
                    <a:pt x="24680" y="4992"/>
                    <a:pt x="24403" y="3883"/>
                  </a:cubicBezTo>
                  <a:cubicBezTo>
                    <a:pt x="24218" y="3606"/>
                    <a:pt x="24033" y="3328"/>
                    <a:pt x="23664" y="3236"/>
                  </a:cubicBezTo>
                  <a:cubicBezTo>
                    <a:pt x="23017" y="2866"/>
                    <a:pt x="22185" y="2774"/>
                    <a:pt x="21445" y="2404"/>
                  </a:cubicBezTo>
                  <a:cubicBezTo>
                    <a:pt x="19412" y="1295"/>
                    <a:pt x="17286" y="555"/>
                    <a:pt x="14975" y="93"/>
                  </a:cubicBezTo>
                  <a:cubicBezTo>
                    <a:pt x="14328" y="1"/>
                    <a:pt x="13681" y="1"/>
                    <a:pt x="13034" y="1"/>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7"/>
            <p:cNvSpPr/>
            <p:nvPr/>
          </p:nvSpPr>
          <p:spPr>
            <a:xfrm>
              <a:off x="1718650" y="1203275"/>
              <a:ext cx="415975" cy="245175"/>
            </a:xfrm>
            <a:custGeom>
              <a:rect b="b" l="l" r="r" t="t"/>
              <a:pathLst>
                <a:path extrusionOk="0" h="9807" w="16639">
                  <a:moveTo>
                    <a:pt x="16269" y="1"/>
                  </a:moveTo>
                  <a:cubicBezTo>
                    <a:pt x="16207" y="1"/>
                    <a:pt x="16145" y="124"/>
                    <a:pt x="16084" y="124"/>
                  </a:cubicBezTo>
                  <a:cubicBezTo>
                    <a:pt x="15622" y="309"/>
                    <a:pt x="15159" y="402"/>
                    <a:pt x="14605" y="494"/>
                  </a:cubicBezTo>
                  <a:cubicBezTo>
                    <a:pt x="14328" y="540"/>
                    <a:pt x="14073" y="563"/>
                    <a:pt x="13819" y="563"/>
                  </a:cubicBezTo>
                  <a:cubicBezTo>
                    <a:pt x="13565" y="563"/>
                    <a:pt x="13311" y="540"/>
                    <a:pt x="13033" y="494"/>
                  </a:cubicBezTo>
                  <a:cubicBezTo>
                    <a:pt x="11863" y="494"/>
                    <a:pt x="10692" y="535"/>
                    <a:pt x="9521" y="535"/>
                  </a:cubicBezTo>
                  <a:cubicBezTo>
                    <a:pt x="8936" y="535"/>
                    <a:pt x="8350" y="525"/>
                    <a:pt x="7765" y="494"/>
                  </a:cubicBezTo>
                  <a:cubicBezTo>
                    <a:pt x="6656" y="309"/>
                    <a:pt x="5639" y="217"/>
                    <a:pt x="4622" y="124"/>
                  </a:cubicBezTo>
                  <a:cubicBezTo>
                    <a:pt x="3420" y="309"/>
                    <a:pt x="2126" y="586"/>
                    <a:pt x="1017" y="1141"/>
                  </a:cubicBezTo>
                  <a:cubicBezTo>
                    <a:pt x="647" y="1326"/>
                    <a:pt x="278" y="2343"/>
                    <a:pt x="0" y="7427"/>
                  </a:cubicBezTo>
                  <a:cubicBezTo>
                    <a:pt x="185" y="7981"/>
                    <a:pt x="370" y="8443"/>
                    <a:pt x="647" y="8906"/>
                  </a:cubicBezTo>
                  <a:cubicBezTo>
                    <a:pt x="669" y="8916"/>
                    <a:pt x="814" y="8921"/>
                    <a:pt x="1053" y="8921"/>
                  </a:cubicBezTo>
                  <a:cubicBezTo>
                    <a:pt x="2133" y="8921"/>
                    <a:pt x="5145" y="8830"/>
                    <a:pt x="7558" y="8830"/>
                  </a:cubicBezTo>
                  <a:cubicBezTo>
                    <a:pt x="9138" y="8830"/>
                    <a:pt x="10460" y="8869"/>
                    <a:pt x="10815" y="8998"/>
                  </a:cubicBezTo>
                  <a:cubicBezTo>
                    <a:pt x="11185" y="9183"/>
                    <a:pt x="11555" y="9553"/>
                    <a:pt x="12017" y="9737"/>
                  </a:cubicBezTo>
                  <a:cubicBezTo>
                    <a:pt x="12155" y="9784"/>
                    <a:pt x="12294" y="9807"/>
                    <a:pt x="12433" y="9807"/>
                  </a:cubicBezTo>
                  <a:cubicBezTo>
                    <a:pt x="12571" y="9807"/>
                    <a:pt x="12710" y="9784"/>
                    <a:pt x="12849" y="9737"/>
                  </a:cubicBezTo>
                  <a:cubicBezTo>
                    <a:pt x="13599" y="9404"/>
                    <a:pt x="14274" y="8694"/>
                    <a:pt x="14942" y="8694"/>
                  </a:cubicBezTo>
                  <a:cubicBezTo>
                    <a:pt x="15015" y="8694"/>
                    <a:pt x="15087" y="8703"/>
                    <a:pt x="15159" y="8721"/>
                  </a:cubicBezTo>
                  <a:cubicBezTo>
                    <a:pt x="15167" y="8722"/>
                    <a:pt x="15174" y="8723"/>
                    <a:pt x="15181" y="8723"/>
                  </a:cubicBezTo>
                  <a:cubicBezTo>
                    <a:pt x="15633" y="8723"/>
                    <a:pt x="15997" y="5854"/>
                    <a:pt x="16361" y="5763"/>
                  </a:cubicBezTo>
                  <a:cubicBezTo>
                    <a:pt x="16454" y="5393"/>
                    <a:pt x="16454" y="5116"/>
                    <a:pt x="16454" y="4746"/>
                  </a:cubicBezTo>
                  <a:cubicBezTo>
                    <a:pt x="16638" y="3175"/>
                    <a:pt x="16638" y="1603"/>
                    <a:pt x="16361" y="124"/>
                  </a:cubicBezTo>
                  <a:cubicBezTo>
                    <a:pt x="16330" y="32"/>
                    <a:pt x="16300" y="1"/>
                    <a:pt x="16269" y="1"/>
                  </a:cubicBezTo>
                  <a:close/>
                </a:path>
              </a:pathLst>
            </a:custGeom>
            <a:solidFill>
              <a:srgbClr val="E93F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31"/>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AIG All Day, Every Day</a:t>
            </a:r>
            <a:endParaRPr/>
          </a:p>
        </p:txBody>
      </p:sp>
      <p:pic>
        <p:nvPicPr>
          <p:cNvPr id="714" name="Google Shape;714;p31"/>
          <p:cNvPicPr preferRelativeResize="0"/>
          <p:nvPr/>
        </p:nvPicPr>
        <p:blipFill rotWithShape="1">
          <a:blip r:embed="rId3">
            <a:alphaModFix/>
          </a:blip>
          <a:srcRect b="0" l="0" r="0" t="6611"/>
          <a:stretch/>
        </p:blipFill>
        <p:spPr>
          <a:xfrm>
            <a:off x="5533850" y="1210370"/>
            <a:ext cx="2893675" cy="3264550"/>
          </a:xfrm>
          <a:prstGeom prst="rect">
            <a:avLst/>
          </a:prstGeom>
          <a:noFill/>
          <a:ln>
            <a:noFill/>
          </a:ln>
        </p:spPr>
      </p:pic>
      <p:sp>
        <p:nvSpPr>
          <p:cNvPr id="715" name="Google Shape;715;p31"/>
          <p:cNvSpPr txBox="1"/>
          <p:nvPr>
            <p:ph idx="1" type="subTitle"/>
          </p:nvPr>
        </p:nvSpPr>
        <p:spPr>
          <a:xfrm flipH="1">
            <a:off x="895350" y="1294575"/>
            <a:ext cx="5018400" cy="3472200"/>
          </a:xfrm>
          <a:prstGeom prst="rect">
            <a:avLst/>
          </a:prstGeom>
        </p:spPr>
        <p:txBody>
          <a:bodyPr anchorCtr="0" anchor="t" bIns="91425" lIns="91425" spcFirstLastPara="1" rIns="91425" wrap="square" tIns="91425">
            <a:noAutofit/>
          </a:bodyPr>
          <a:lstStyle/>
          <a:p>
            <a:pPr indent="0" lvl="0" marL="190500" rtl="0" algn="l">
              <a:lnSpc>
                <a:spcPct val="90000"/>
              </a:lnSpc>
              <a:spcBef>
                <a:spcPts val="800"/>
              </a:spcBef>
              <a:spcAft>
                <a:spcPts val="0"/>
              </a:spcAft>
              <a:buNone/>
            </a:pPr>
            <a:r>
              <a:rPr lang="en" sz="1500">
                <a:solidFill>
                  <a:srgbClr val="455560"/>
                </a:solidFill>
                <a:latin typeface="Chelsea Market"/>
                <a:ea typeface="Chelsea Market"/>
                <a:cs typeface="Chelsea Market"/>
                <a:sym typeface="Chelsea Market"/>
              </a:rPr>
              <a:t>Article 9B, </a:t>
            </a:r>
            <a:endParaRPr sz="1500">
              <a:solidFill>
                <a:srgbClr val="455560"/>
              </a:solidFill>
              <a:latin typeface="Chelsea Market"/>
              <a:ea typeface="Chelsea Market"/>
              <a:cs typeface="Chelsea Market"/>
              <a:sym typeface="Chelsea Market"/>
            </a:endParaRPr>
          </a:p>
          <a:p>
            <a:pPr indent="0" lvl="0" marL="190500" rtl="0" algn="l">
              <a:lnSpc>
                <a:spcPct val="90000"/>
              </a:lnSpc>
              <a:spcBef>
                <a:spcPts val="800"/>
              </a:spcBef>
              <a:spcAft>
                <a:spcPts val="0"/>
              </a:spcAft>
              <a:buNone/>
            </a:pPr>
            <a:r>
              <a:rPr lang="en" sz="1500">
                <a:solidFill>
                  <a:srgbClr val="455560"/>
                </a:solidFill>
                <a:latin typeface="Chelsea Market"/>
                <a:ea typeface="Chelsea Market"/>
                <a:cs typeface="Chelsea Market"/>
                <a:sym typeface="Chelsea Market"/>
              </a:rPr>
              <a:t>Academically or </a:t>
            </a:r>
            <a:r>
              <a:rPr lang="en" sz="1500">
                <a:solidFill>
                  <a:srgbClr val="455560"/>
                </a:solidFill>
                <a:latin typeface="Chelsea Market"/>
                <a:ea typeface="Chelsea Market"/>
                <a:cs typeface="Chelsea Market"/>
                <a:sym typeface="Chelsea Market"/>
              </a:rPr>
              <a:t>Intellectually</a:t>
            </a:r>
            <a:r>
              <a:rPr lang="en" sz="1500">
                <a:solidFill>
                  <a:srgbClr val="455560"/>
                </a:solidFill>
                <a:latin typeface="Chelsea Market"/>
                <a:ea typeface="Chelsea Market"/>
                <a:cs typeface="Chelsea Market"/>
                <a:sym typeface="Chelsea Market"/>
              </a:rPr>
              <a:t> Gifted Students</a:t>
            </a:r>
            <a:endParaRPr sz="1500">
              <a:solidFill>
                <a:srgbClr val="455560"/>
              </a:solidFill>
              <a:latin typeface="Chelsea Market"/>
              <a:ea typeface="Chelsea Market"/>
              <a:cs typeface="Chelsea Market"/>
              <a:sym typeface="Chelsea Market"/>
            </a:endParaRPr>
          </a:p>
          <a:p>
            <a:pPr indent="0" lvl="0" marL="190500" rtl="0" algn="l">
              <a:lnSpc>
                <a:spcPct val="90000"/>
              </a:lnSpc>
              <a:spcBef>
                <a:spcPts val="800"/>
              </a:spcBef>
              <a:spcAft>
                <a:spcPts val="0"/>
              </a:spcAft>
              <a:buNone/>
            </a:pPr>
            <a:r>
              <a:t/>
            </a:r>
            <a:endParaRPr sz="1500">
              <a:solidFill>
                <a:srgbClr val="455560"/>
              </a:solidFill>
              <a:latin typeface="Chelsea Market"/>
              <a:ea typeface="Chelsea Market"/>
              <a:cs typeface="Chelsea Market"/>
              <a:sym typeface="Chelsea Market"/>
            </a:endParaRPr>
          </a:p>
          <a:p>
            <a:pPr indent="-184150" lvl="0" marL="190500" rtl="0" algn="l">
              <a:lnSpc>
                <a:spcPct val="90000"/>
              </a:lnSpc>
              <a:spcBef>
                <a:spcPts val="800"/>
              </a:spcBef>
              <a:spcAft>
                <a:spcPts val="0"/>
              </a:spcAft>
              <a:buClr>
                <a:srgbClr val="455560"/>
              </a:buClr>
              <a:buSzPts val="1500"/>
              <a:buFont typeface="Arial"/>
              <a:buChar char="•"/>
            </a:pPr>
            <a:r>
              <a:rPr lang="en" sz="1500">
                <a:solidFill>
                  <a:srgbClr val="455560"/>
                </a:solidFill>
                <a:latin typeface="Chelsea Market"/>
                <a:ea typeface="Chelsea Market"/>
                <a:cs typeface="Chelsea Market"/>
                <a:sym typeface="Chelsea Market"/>
              </a:rPr>
              <a:t>[N.C.G.S. § 115C-150.5-.8 (Article 9B)]. requires local education agencies (LEA) to develop three year AIG local plans with specific components, to be approved by local school boards and subsequently sent to the State Board of Education. </a:t>
            </a:r>
            <a:endParaRPr sz="2300">
              <a:solidFill>
                <a:srgbClr val="455560"/>
              </a:solidFill>
              <a:latin typeface="Chelsea Market"/>
              <a:ea typeface="Chelsea Market"/>
              <a:cs typeface="Chelsea Market"/>
              <a:sym typeface="Chelsea Market"/>
            </a:endParaRPr>
          </a:p>
          <a:p>
            <a:pPr indent="0" lvl="0" marL="0" rtl="0" algn="l">
              <a:lnSpc>
                <a:spcPct val="90000"/>
              </a:lnSpc>
              <a:spcBef>
                <a:spcPts val="800"/>
              </a:spcBef>
              <a:spcAft>
                <a:spcPts val="0"/>
              </a:spcAft>
              <a:buNone/>
            </a:pPr>
            <a:r>
              <a:t/>
            </a:r>
            <a:endParaRPr sz="1500">
              <a:solidFill>
                <a:srgbClr val="455560"/>
              </a:solidFill>
              <a:latin typeface="Chelsea Market"/>
              <a:ea typeface="Chelsea Market"/>
              <a:cs typeface="Chelsea Market"/>
              <a:sym typeface="Chelsea Market"/>
            </a:endParaRPr>
          </a:p>
          <a:p>
            <a:pPr indent="-184150" lvl="0" marL="190500" rtl="0" algn="l">
              <a:lnSpc>
                <a:spcPct val="90000"/>
              </a:lnSpc>
              <a:spcBef>
                <a:spcPts val="800"/>
              </a:spcBef>
              <a:spcAft>
                <a:spcPts val="0"/>
              </a:spcAft>
              <a:buClr>
                <a:srgbClr val="455560"/>
              </a:buClr>
              <a:buSzPts val="1500"/>
              <a:buFont typeface="Chelsea Market"/>
              <a:buChar char="•"/>
            </a:pPr>
            <a:r>
              <a:rPr lang="en" sz="1500">
                <a:solidFill>
                  <a:srgbClr val="455560"/>
                </a:solidFill>
                <a:latin typeface="Chelsea Market"/>
                <a:ea typeface="Chelsea Market"/>
                <a:cs typeface="Chelsea Market"/>
                <a:sym typeface="Chelsea Market"/>
              </a:rPr>
              <a:t>Article 9B is the current legislation mandating identification and services for gifted education K-12.</a:t>
            </a:r>
            <a:endParaRPr>
              <a:latin typeface="Chelsea Market"/>
              <a:ea typeface="Chelsea Market"/>
              <a:cs typeface="Chelsea Market"/>
              <a:sym typeface="Chelsea Marke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grpSp>
        <p:nvGrpSpPr>
          <p:cNvPr id="720" name="Google Shape;720;p32"/>
          <p:cNvGrpSpPr/>
          <p:nvPr/>
        </p:nvGrpSpPr>
        <p:grpSpPr>
          <a:xfrm rot="-262775">
            <a:off x="948891" y="428850"/>
            <a:ext cx="2754107" cy="2371010"/>
            <a:chOff x="799900" y="238125"/>
            <a:chExt cx="5991850" cy="5219875"/>
          </a:xfrm>
        </p:grpSpPr>
        <p:sp>
          <p:nvSpPr>
            <p:cNvPr id="721" name="Google Shape;721;p32"/>
            <p:cNvSpPr/>
            <p:nvPr/>
          </p:nvSpPr>
          <p:spPr>
            <a:xfrm>
              <a:off x="799900" y="238125"/>
              <a:ext cx="5991850" cy="5219875"/>
            </a:xfrm>
            <a:custGeom>
              <a:rect b="b" l="l" r="r" t="t"/>
              <a:pathLst>
                <a:path extrusionOk="0" h="208795" w="239674">
                  <a:moveTo>
                    <a:pt x="178764" y="0"/>
                  </a:moveTo>
                  <a:lnTo>
                    <a:pt x="58927" y="1228"/>
                  </a:lnTo>
                  <a:lnTo>
                    <a:pt x="0" y="105578"/>
                  </a:lnTo>
                  <a:lnTo>
                    <a:pt x="60910" y="208795"/>
                  </a:lnTo>
                  <a:lnTo>
                    <a:pt x="180841" y="207567"/>
                  </a:lnTo>
                  <a:lnTo>
                    <a:pt x="239674" y="103217"/>
                  </a:lnTo>
                  <a:lnTo>
                    <a:pt x="178764" y="0"/>
                  </a:lnTo>
                  <a:close/>
                </a:path>
              </a:pathLst>
            </a:custGeom>
            <a:solidFill>
              <a:schemeClr val="dk2"/>
            </a:solidFill>
            <a:ln>
              <a:noFill/>
            </a:ln>
            <a:effectLst>
              <a:outerShdw blurRad="171450" rotWithShape="0" algn="bl" dir="3000000" dist="28575">
                <a:srgbClr val="783F04">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2"/>
            <p:cNvSpPr/>
            <p:nvPr/>
          </p:nvSpPr>
          <p:spPr>
            <a:xfrm>
              <a:off x="811700" y="240475"/>
              <a:ext cx="5980050" cy="5217525"/>
            </a:xfrm>
            <a:custGeom>
              <a:rect b="b" l="l" r="r" t="t"/>
              <a:pathLst>
                <a:path extrusionOk="0" h="208701" w="239202">
                  <a:moveTo>
                    <a:pt x="82158" y="4344"/>
                  </a:moveTo>
                  <a:lnTo>
                    <a:pt x="82158" y="22004"/>
                  </a:lnTo>
                  <a:lnTo>
                    <a:pt x="64499" y="22004"/>
                  </a:lnTo>
                  <a:lnTo>
                    <a:pt x="64499" y="4344"/>
                  </a:lnTo>
                  <a:close/>
                  <a:moveTo>
                    <a:pt x="102272" y="4344"/>
                  </a:moveTo>
                  <a:lnTo>
                    <a:pt x="102272" y="22004"/>
                  </a:lnTo>
                  <a:lnTo>
                    <a:pt x="84519" y="22004"/>
                  </a:lnTo>
                  <a:lnTo>
                    <a:pt x="84519" y="4344"/>
                  </a:lnTo>
                  <a:close/>
                  <a:moveTo>
                    <a:pt x="122292" y="4344"/>
                  </a:moveTo>
                  <a:lnTo>
                    <a:pt x="122292" y="22004"/>
                  </a:lnTo>
                  <a:lnTo>
                    <a:pt x="104633" y="22004"/>
                  </a:lnTo>
                  <a:lnTo>
                    <a:pt x="104633" y="4344"/>
                  </a:lnTo>
                  <a:close/>
                  <a:moveTo>
                    <a:pt x="142407" y="4344"/>
                  </a:moveTo>
                  <a:lnTo>
                    <a:pt x="142407" y="22004"/>
                  </a:lnTo>
                  <a:lnTo>
                    <a:pt x="124653" y="22004"/>
                  </a:lnTo>
                  <a:lnTo>
                    <a:pt x="124653" y="4344"/>
                  </a:lnTo>
                  <a:close/>
                  <a:moveTo>
                    <a:pt x="162427" y="4344"/>
                  </a:moveTo>
                  <a:lnTo>
                    <a:pt x="162427" y="22004"/>
                  </a:lnTo>
                  <a:lnTo>
                    <a:pt x="144768" y="22004"/>
                  </a:lnTo>
                  <a:lnTo>
                    <a:pt x="144768" y="4344"/>
                  </a:lnTo>
                  <a:close/>
                  <a:moveTo>
                    <a:pt x="82158" y="24365"/>
                  </a:moveTo>
                  <a:lnTo>
                    <a:pt x="82158" y="42118"/>
                  </a:lnTo>
                  <a:lnTo>
                    <a:pt x="64499" y="42118"/>
                  </a:lnTo>
                  <a:lnTo>
                    <a:pt x="64499" y="24365"/>
                  </a:lnTo>
                  <a:close/>
                  <a:moveTo>
                    <a:pt x="102272" y="24365"/>
                  </a:moveTo>
                  <a:lnTo>
                    <a:pt x="102272" y="42118"/>
                  </a:lnTo>
                  <a:lnTo>
                    <a:pt x="84519" y="42118"/>
                  </a:lnTo>
                  <a:lnTo>
                    <a:pt x="84519" y="24365"/>
                  </a:lnTo>
                  <a:close/>
                  <a:moveTo>
                    <a:pt x="122292" y="24365"/>
                  </a:moveTo>
                  <a:lnTo>
                    <a:pt x="122292" y="42118"/>
                  </a:lnTo>
                  <a:lnTo>
                    <a:pt x="104633" y="42118"/>
                  </a:lnTo>
                  <a:lnTo>
                    <a:pt x="104633" y="24365"/>
                  </a:lnTo>
                  <a:close/>
                  <a:moveTo>
                    <a:pt x="142407" y="24365"/>
                  </a:moveTo>
                  <a:lnTo>
                    <a:pt x="142407" y="42118"/>
                  </a:lnTo>
                  <a:lnTo>
                    <a:pt x="124653" y="42118"/>
                  </a:lnTo>
                  <a:lnTo>
                    <a:pt x="124653" y="24365"/>
                  </a:lnTo>
                  <a:close/>
                  <a:moveTo>
                    <a:pt x="162427" y="24365"/>
                  </a:moveTo>
                  <a:lnTo>
                    <a:pt x="162427" y="42118"/>
                  </a:lnTo>
                  <a:lnTo>
                    <a:pt x="144768" y="42118"/>
                  </a:lnTo>
                  <a:lnTo>
                    <a:pt x="144768" y="24365"/>
                  </a:lnTo>
                  <a:close/>
                  <a:moveTo>
                    <a:pt x="182541" y="24365"/>
                  </a:moveTo>
                  <a:lnTo>
                    <a:pt x="182541" y="42118"/>
                  </a:lnTo>
                  <a:lnTo>
                    <a:pt x="164788" y="42118"/>
                  </a:lnTo>
                  <a:lnTo>
                    <a:pt x="164788" y="24365"/>
                  </a:lnTo>
                  <a:close/>
                  <a:moveTo>
                    <a:pt x="62138" y="44479"/>
                  </a:moveTo>
                  <a:lnTo>
                    <a:pt x="62138" y="62138"/>
                  </a:lnTo>
                  <a:lnTo>
                    <a:pt x="44384" y="62138"/>
                  </a:lnTo>
                  <a:lnTo>
                    <a:pt x="44384" y="44479"/>
                  </a:lnTo>
                  <a:close/>
                  <a:moveTo>
                    <a:pt x="82158" y="44479"/>
                  </a:moveTo>
                  <a:lnTo>
                    <a:pt x="82158" y="62138"/>
                  </a:lnTo>
                  <a:lnTo>
                    <a:pt x="64499" y="62138"/>
                  </a:lnTo>
                  <a:lnTo>
                    <a:pt x="64499" y="44479"/>
                  </a:lnTo>
                  <a:close/>
                  <a:moveTo>
                    <a:pt x="102272" y="44479"/>
                  </a:moveTo>
                  <a:lnTo>
                    <a:pt x="102272" y="62138"/>
                  </a:lnTo>
                  <a:lnTo>
                    <a:pt x="84519" y="62138"/>
                  </a:lnTo>
                  <a:lnTo>
                    <a:pt x="84519" y="44479"/>
                  </a:lnTo>
                  <a:close/>
                  <a:moveTo>
                    <a:pt x="122292" y="44479"/>
                  </a:moveTo>
                  <a:lnTo>
                    <a:pt x="122292" y="62138"/>
                  </a:lnTo>
                  <a:lnTo>
                    <a:pt x="104633" y="62138"/>
                  </a:lnTo>
                  <a:lnTo>
                    <a:pt x="104633" y="44479"/>
                  </a:lnTo>
                  <a:close/>
                  <a:moveTo>
                    <a:pt x="142407" y="44479"/>
                  </a:moveTo>
                  <a:lnTo>
                    <a:pt x="142407" y="62138"/>
                  </a:lnTo>
                  <a:lnTo>
                    <a:pt x="124653" y="62138"/>
                  </a:lnTo>
                  <a:lnTo>
                    <a:pt x="124653" y="44479"/>
                  </a:lnTo>
                  <a:close/>
                  <a:moveTo>
                    <a:pt x="162427" y="44479"/>
                  </a:moveTo>
                  <a:lnTo>
                    <a:pt x="162427" y="62138"/>
                  </a:lnTo>
                  <a:lnTo>
                    <a:pt x="144768" y="62138"/>
                  </a:lnTo>
                  <a:lnTo>
                    <a:pt x="144768" y="44479"/>
                  </a:lnTo>
                  <a:close/>
                  <a:moveTo>
                    <a:pt x="182541" y="44479"/>
                  </a:moveTo>
                  <a:lnTo>
                    <a:pt x="182541" y="62138"/>
                  </a:lnTo>
                  <a:lnTo>
                    <a:pt x="164788" y="62138"/>
                  </a:lnTo>
                  <a:lnTo>
                    <a:pt x="164788" y="44479"/>
                  </a:lnTo>
                  <a:close/>
                  <a:moveTo>
                    <a:pt x="202561" y="44479"/>
                  </a:moveTo>
                  <a:lnTo>
                    <a:pt x="202561" y="62138"/>
                  </a:lnTo>
                  <a:lnTo>
                    <a:pt x="184902" y="62138"/>
                  </a:lnTo>
                  <a:lnTo>
                    <a:pt x="184902" y="44479"/>
                  </a:lnTo>
                  <a:close/>
                  <a:moveTo>
                    <a:pt x="42023" y="64499"/>
                  </a:moveTo>
                  <a:lnTo>
                    <a:pt x="42023" y="82253"/>
                  </a:lnTo>
                  <a:lnTo>
                    <a:pt x="24364" y="82253"/>
                  </a:lnTo>
                  <a:lnTo>
                    <a:pt x="24364" y="64499"/>
                  </a:lnTo>
                  <a:close/>
                  <a:moveTo>
                    <a:pt x="62138" y="64499"/>
                  </a:moveTo>
                  <a:lnTo>
                    <a:pt x="62138" y="82253"/>
                  </a:lnTo>
                  <a:lnTo>
                    <a:pt x="44384" y="82253"/>
                  </a:lnTo>
                  <a:lnTo>
                    <a:pt x="44384" y="64499"/>
                  </a:lnTo>
                  <a:close/>
                  <a:moveTo>
                    <a:pt x="82158" y="64499"/>
                  </a:moveTo>
                  <a:lnTo>
                    <a:pt x="82158" y="82253"/>
                  </a:lnTo>
                  <a:lnTo>
                    <a:pt x="64499" y="82253"/>
                  </a:lnTo>
                  <a:lnTo>
                    <a:pt x="64499" y="64499"/>
                  </a:lnTo>
                  <a:close/>
                  <a:moveTo>
                    <a:pt x="102272" y="64499"/>
                  </a:moveTo>
                  <a:lnTo>
                    <a:pt x="102272" y="82253"/>
                  </a:lnTo>
                  <a:lnTo>
                    <a:pt x="84519" y="82253"/>
                  </a:lnTo>
                  <a:lnTo>
                    <a:pt x="84519" y="64499"/>
                  </a:lnTo>
                  <a:close/>
                  <a:moveTo>
                    <a:pt x="122292" y="64499"/>
                  </a:moveTo>
                  <a:lnTo>
                    <a:pt x="122292" y="82253"/>
                  </a:lnTo>
                  <a:lnTo>
                    <a:pt x="104633" y="82253"/>
                  </a:lnTo>
                  <a:lnTo>
                    <a:pt x="104633" y="64499"/>
                  </a:lnTo>
                  <a:close/>
                  <a:moveTo>
                    <a:pt x="142407" y="64499"/>
                  </a:moveTo>
                  <a:lnTo>
                    <a:pt x="142407" y="82253"/>
                  </a:lnTo>
                  <a:lnTo>
                    <a:pt x="124653" y="82253"/>
                  </a:lnTo>
                  <a:lnTo>
                    <a:pt x="124653" y="64499"/>
                  </a:lnTo>
                  <a:close/>
                  <a:moveTo>
                    <a:pt x="162427" y="64499"/>
                  </a:moveTo>
                  <a:lnTo>
                    <a:pt x="162427" y="82253"/>
                  </a:lnTo>
                  <a:lnTo>
                    <a:pt x="144768" y="82253"/>
                  </a:lnTo>
                  <a:lnTo>
                    <a:pt x="144768" y="64499"/>
                  </a:lnTo>
                  <a:close/>
                  <a:moveTo>
                    <a:pt x="182541" y="64499"/>
                  </a:moveTo>
                  <a:lnTo>
                    <a:pt x="182541" y="82253"/>
                  </a:lnTo>
                  <a:lnTo>
                    <a:pt x="164788" y="82253"/>
                  </a:lnTo>
                  <a:lnTo>
                    <a:pt x="164788" y="64499"/>
                  </a:lnTo>
                  <a:close/>
                  <a:moveTo>
                    <a:pt x="202561" y="64499"/>
                  </a:moveTo>
                  <a:lnTo>
                    <a:pt x="202561" y="82253"/>
                  </a:lnTo>
                  <a:lnTo>
                    <a:pt x="184902" y="82253"/>
                  </a:lnTo>
                  <a:lnTo>
                    <a:pt x="184902" y="64499"/>
                  </a:lnTo>
                  <a:close/>
                  <a:moveTo>
                    <a:pt x="42023" y="84614"/>
                  </a:moveTo>
                  <a:lnTo>
                    <a:pt x="42023" y="102273"/>
                  </a:lnTo>
                  <a:lnTo>
                    <a:pt x="24364" y="102273"/>
                  </a:lnTo>
                  <a:lnTo>
                    <a:pt x="24364" y="84614"/>
                  </a:lnTo>
                  <a:close/>
                  <a:moveTo>
                    <a:pt x="62138" y="84614"/>
                  </a:moveTo>
                  <a:lnTo>
                    <a:pt x="62138" y="102273"/>
                  </a:lnTo>
                  <a:lnTo>
                    <a:pt x="44384" y="102273"/>
                  </a:lnTo>
                  <a:lnTo>
                    <a:pt x="44384" y="84614"/>
                  </a:lnTo>
                  <a:close/>
                  <a:moveTo>
                    <a:pt x="82158" y="84614"/>
                  </a:moveTo>
                  <a:lnTo>
                    <a:pt x="82158" y="102273"/>
                  </a:lnTo>
                  <a:lnTo>
                    <a:pt x="64499" y="102273"/>
                  </a:lnTo>
                  <a:lnTo>
                    <a:pt x="64499" y="84614"/>
                  </a:lnTo>
                  <a:close/>
                  <a:moveTo>
                    <a:pt x="102272" y="84614"/>
                  </a:moveTo>
                  <a:lnTo>
                    <a:pt x="102272" y="102273"/>
                  </a:lnTo>
                  <a:lnTo>
                    <a:pt x="84519" y="102273"/>
                  </a:lnTo>
                  <a:lnTo>
                    <a:pt x="84519" y="84614"/>
                  </a:lnTo>
                  <a:close/>
                  <a:moveTo>
                    <a:pt x="122292" y="84614"/>
                  </a:moveTo>
                  <a:lnTo>
                    <a:pt x="122292" y="102273"/>
                  </a:lnTo>
                  <a:lnTo>
                    <a:pt x="104633" y="102273"/>
                  </a:lnTo>
                  <a:lnTo>
                    <a:pt x="104633" y="84614"/>
                  </a:lnTo>
                  <a:close/>
                  <a:moveTo>
                    <a:pt x="142407" y="84614"/>
                  </a:moveTo>
                  <a:lnTo>
                    <a:pt x="142407" y="102273"/>
                  </a:lnTo>
                  <a:lnTo>
                    <a:pt x="124653" y="102273"/>
                  </a:lnTo>
                  <a:lnTo>
                    <a:pt x="124653" y="84614"/>
                  </a:lnTo>
                  <a:close/>
                  <a:moveTo>
                    <a:pt x="162427" y="84614"/>
                  </a:moveTo>
                  <a:lnTo>
                    <a:pt x="162427" y="102273"/>
                  </a:lnTo>
                  <a:lnTo>
                    <a:pt x="144768" y="102273"/>
                  </a:lnTo>
                  <a:lnTo>
                    <a:pt x="144768" y="84614"/>
                  </a:lnTo>
                  <a:close/>
                  <a:moveTo>
                    <a:pt x="182541" y="84614"/>
                  </a:moveTo>
                  <a:lnTo>
                    <a:pt x="182541" y="102273"/>
                  </a:lnTo>
                  <a:lnTo>
                    <a:pt x="164788" y="102273"/>
                  </a:lnTo>
                  <a:lnTo>
                    <a:pt x="164788" y="84614"/>
                  </a:lnTo>
                  <a:close/>
                  <a:moveTo>
                    <a:pt x="202561" y="84614"/>
                  </a:moveTo>
                  <a:lnTo>
                    <a:pt x="202561" y="102273"/>
                  </a:lnTo>
                  <a:lnTo>
                    <a:pt x="184902" y="102273"/>
                  </a:lnTo>
                  <a:lnTo>
                    <a:pt x="184902" y="84614"/>
                  </a:lnTo>
                  <a:close/>
                  <a:moveTo>
                    <a:pt x="222676" y="84614"/>
                  </a:moveTo>
                  <a:lnTo>
                    <a:pt x="222676" y="102273"/>
                  </a:lnTo>
                  <a:lnTo>
                    <a:pt x="204922" y="102273"/>
                  </a:lnTo>
                  <a:lnTo>
                    <a:pt x="204922" y="84614"/>
                  </a:lnTo>
                  <a:close/>
                  <a:moveTo>
                    <a:pt x="42023" y="104634"/>
                  </a:moveTo>
                  <a:lnTo>
                    <a:pt x="42023" y="122387"/>
                  </a:lnTo>
                  <a:lnTo>
                    <a:pt x="24364" y="122387"/>
                  </a:lnTo>
                  <a:lnTo>
                    <a:pt x="24364" y="104634"/>
                  </a:lnTo>
                  <a:close/>
                  <a:moveTo>
                    <a:pt x="62138" y="104634"/>
                  </a:moveTo>
                  <a:lnTo>
                    <a:pt x="62138" y="122387"/>
                  </a:lnTo>
                  <a:lnTo>
                    <a:pt x="44384" y="122387"/>
                  </a:lnTo>
                  <a:lnTo>
                    <a:pt x="44384" y="104634"/>
                  </a:lnTo>
                  <a:close/>
                  <a:moveTo>
                    <a:pt x="82158" y="104634"/>
                  </a:moveTo>
                  <a:lnTo>
                    <a:pt x="82158" y="122387"/>
                  </a:lnTo>
                  <a:lnTo>
                    <a:pt x="64499" y="122387"/>
                  </a:lnTo>
                  <a:lnTo>
                    <a:pt x="64499" y="104634"/>
                  </a:lnTo>
                  <a:close/>
                  <a:moveTo>
                    <a:pt x="102272" y="104634"/>
                  </a:moveTo>
                  <a:lnTo>
                    <a:pt x="102272" y="122387"/>
                  </a:lnTo>
                  <a:lnTo>
                    <a:pt x="84519" y="122387"/>
                  </a:lnTo>
                  <a:lnTo>
                    <a:pt x="84519" y="104634"/>
                  </a:lnTo>
                  <a:close/>
                  <a:moveTo>
                    <a:pt x="122292" y="104634"/>
                  </a:moveTo>
                  <a:lnTo>
                    <a:pt x="122292" y="122387"/>
                  </a:lnTo>
                  <a:lnTo>
                    <a:pt x="104633" y="122387"/>
                  </a:lnTo>
                  <a:lnTo>
                    <a:pt x="104633" y="104634"/>
                  </a:lnTo>
                  <a:close/>
                  <a:moveTo>
                    <a:pt x="142407" y="104634"/>
                  </a:moveTo>
                  <a:lnTo>
                    <a:pt x="142407" y="122387"/>
                  </a:lnTo>
                  <a:lnTo>
                    <a:pt x="124653" y="122387"/>
                  </a:lnTo>
                  <a:lnTo>
                    <a:pt x="124653" y="104634"/>
                  </a:lnTo>
                  <a:close/>
                  <a:moveTo>
                    <a:pt x="162427" y="104634"/>
                  </a:moveTo>
                  <a:lnTo>
                    <a:pt x="162427" y="122387"/>
                  </a:lnTo>
                  <a:lnTo>
                    <a:pt x="144768" y="122387"/>
                  </a:lnTo>
                  <a:lnTo>
                    <a:pt x="144768" y="104634"/>
                  </a:lnTo>
                  <a:close/>
                  <a:moveTo>
                    <a:pt x="182541" y="104634"/>
                  </a:moveTo>
                  <a:lnTo>
                    <a:pt x="182541" y="122387"/>
                  </a:lnTo>
                  <a:lnTo>
                    <a:pt x="164788" y="122387"/>
                  </a:lnTo>
                  <a:lnTo>
                    <a:pt x="164788" y="104634"/>
                  </a:lnTo>
                  <a:close/>
                  <a:moveTo>
                    <a:pt x="202561" y="104634"/>
                  </a:moveTo>
                  <a:lnTo>
                    <a:pt x="202561" y="122387"/>
                  </a:lnTo>
                  <a:lnTo>
                    <a:pt x="184902" y="122387"/>
                  </a:lnTo>
                  <a:lnTo>
                    <a:pt x="184902" y="104634"/>
                  </a:lnTo>
                  <a:close/>
                  <a:moveTo>
                    <a:pt x="222676" y="104634"/>
                  </a:moveTo>
                  <a:lnTo>
                    <a:pt x="222676" y="122387"/>
                  </a:lnTo>
                  <a:lnTo>
                    <a:pt x="204922" y="122387"/>
                  </a:lnTo>
                  <a:lnTo>
                    <a:pt x="204922" y="104634"/>
                  </a:lnTo>
                  <a:close/>
                  <a:moveTo>
                    <a:pt x="42023" y="124748"/>
                  </a:moveTo>
                  <a:lnTo>
                    <a:pt x="42023" y="142408"/>
                  </a:lnTo>
                  <a:lnTo>
                    <a:pt x="24364" y="142408"/>
                  </a:lnTo>
                  <a:lnTo>
                    <a:pt x="24364" y="124748"/>
                  </a:lnTo>
                  <a:close/>
                  <a:moveTo>
                    <a:pt x="62138" y="124748"/>
                  </a:moveTo>
                  <a:lnTo>
                    <a:pt x="62138" y="142408"/>
                  </a:lnTo>
                  <a:lnTo>
                    <a:pt x="44384" y="142408"/>
                  </a:lnTo>
                  <a:lnTo>
                    <a:pt x="44384" y="124748"/>
                  </a:lnTo>
                  <a:close/>
                  <a:moveTo>
                    <a:pt x="82158" y="124748"/>
                  </a:moveTo>
                  <a:lnTo>
                    <a:pt x="82158" y="142408"/>
                  </a:lnTo>
                  <a:lnTo>
                    <a:pt x="64499" y="142408"/>
                  </a:lnTo>
                  <a:lnTo>
                    <a:pt x="64499" y="124748"/>
                  </a:lnTo>
                  <a:close/>
                  <a:moveTo>
                    <a:pt x="102272" y="124748"/>
                  </a:moveTo>
                  <a:lnTo>
                    <a:pt x="102272" y="142408"/>
                  </a:lnTo>
                  <a:lnTo>
                    <a:pt x="84519" y="142408"/>
                  </a:lnTo>
                  <a:lnTo>
                    <a:pt x="84519" y="124748"/>
                  </a:lnTo>
                  <a:close/>
                  <a:moveTo>
                    <a:pt x="122292" y="124748"/>
                  </a:moveTo>
                  <a:lnTo>
                    <a:pt x="122292" y="142408"/>
                  </a:lnTo>
                  <a:lnTo>
                    <a:pt x="104633" y="142408"/>
                  </a:lnTo>
                  <a:lnTo>
                    <a:pt x="104633" y="124748"/>
                  </a:lnTo>
                  <a:close/>
                  <a:moveTo>
                    <a:pt x="142407" y="124748"/>
                  </a:moveTo>
                  <a:lnTo>
                    <a:pt x="142407" y="142408"/>
                  </a:lnTo>
                  <a:lnTo>
                    <a:pt x="124653" y="142408"/>
                  </a:lnTo>
                  <a:lnTo>
                    <a:pt x="124653" y="124748"/>
                  </a:lnTo>
                  <a:close/>
                  <a:moveTo>
                    <a:pt x="162427" y="124748"/>
                  </a:moveTo>
                  <a:lnTo>
                    <a:pt x="162427" y="142408"/>
                  </a:lnTo>
                  <a:lnTo>
                    <a:pt x="144768" y="142408"/>
                  </a:lnTo>
                  <a:lnTo>
                    <a:pt x="144768" y="124748"/>
                  </a:lnTo>
                  <a:close/>
                  <a:moveTo>
                    <a:pt x="182541" y="124748"/>
                  </a:moveTo>
                  <a:lnTo>
                    <a:pt x="182541" y="142408"/>
                  </a:lnTo>
                  <a:lnTo>
                    <a:pt x="164788" y="142408"/>
                  </a:lnTo>
                  <a:lnTo>
                    <a:pt x="164788" y="124748"/>
                  </a:lnTo>
                  <a:close/>
                  <a:moveTo>
                    <a:pt x="202561" y="124748"/>
                  </a:moveTo>
                  <a:lnTo>
                    <a:pt x="202561" y="142408"/>
                  </a:lnTo>
                  <a:lnTo>
                    <a:pt x="184902" y="142408"/>
                  </a:lnTo>
                  <a:lnTo>
                    <a:pt x="184902" y="124748"/>
                  </a:lnTo>
                  <a:close/>
                  <a:moveTo>
                    <a:pt x="62138" y="144768"/>
                  </a:moveTo>
                  <a:lnTo>
                    <a:pt x="62138" y="162522"/>
                  </a:lnTo>
                  <a:lnTo>
                    <a:pt x="44384" y="162522"/>
                  </a:lnTo>
                  <a:lnTo>
                    <a:pt x="44384" y="144768"/>
                  </a:lnTo>
                  <a:close/>
                  <a:moveTo>
                    <a:pt x="82158" y="144768"/>
                  </a:moveTo>
                  <a:lnTo>
                    <a:pt x="82158" y="162522"/>
                  </a:lnTo>
                  <a:lnTo>
                    <a:pt x="64499" y="162522"/>
                  </a:lnTo>
                  <a:lnTo>
                    <a:pt x="64499" y="144768"/>
                  </a:lnTo>
                  <a:close/>
                  <a:moveTo>
                    <a:pt x="102272" y="144768"/>
                  </a:moveTo>
                  <a:lnTo>
                    <a:pt x="102272" y="162522"/>
                  </a:lnTo>
                  <a:lnTo>
                    <a:pt x="84519" y="162522"/>
                  </a:lnTo>
                  <a:lnTo>
                    <a:pt x="84519" y="144768"/>
                  </a:lnTo>
                  <a:close/>
                  <a:moveTo>
                    <a:pt x="122292" y="144768"/>
                  </a:moveTo>
                  <a:lnTo>
                    <a:pt x="122292" y="162522"/>
                  </a:lnTo>
                  <a:lnTo>
                    <a:pt x="104633" y="162522"/>
                  </a:lnTo>
                  <a:lnTo>
                    <a:pt x="104633" y="144768"/>
                  </a:lnTo>
                  <a:close/>
                  <a:moveTo>
                    <a:pt x="142407" y="144768"/>
                  </a:moveTo>
                  <a:lnTo>
                    <a:pt x="142407" y="162522"/>
                  </a:lnTo>
                  <a:lnTo>
                    <a:pt x="124653" y="162522"/>
                  </a:lnTo>
                  <a:lnTo>
                    <a:pt x="124653" y="144768"/>
                  </a:lnTo>
                  <a:close/>
                  <a:moveTo>
                    <a:pt x="162427" y="144768"/>
                  </a:moveTo>
                  <a:lnTo>
                    <a:pt x="162427" y="162522"/>
                  </a:lnTo>
                  <a:lnTo>
                    <a:pt x="144768" y="162522"/>
                  </a:lnTo>
                  <a:lnTo>
                    <a:pt x="144768" y="144768"/>
                  </a:lnTo>
                  <a:close/>
                  <a:moveTo>
                    <a:pt x="182541" y="144768"/>
                  </a:moveTo>
                  <a:lnTo>
                    <a:pt x="182541" y="162522"/>
                  </a:lnTo>
                  <a:lnTo>
                    <a:pt x="164788" y="162522"/>
                  </a:lnTo>
                  <a:lnTo>
                    <a:pt x="164788" y="144768"/>
                  </a:lnTo>
                  <a:close/>
                  <a:moveTo>
                    <a:pt x="202561" y="144768"/>
                  </a:moveTo>
                  <a:lnTo>
                    <a:pt x="202561" y="162522"/>
                  </a:lnTo>
                  <a:lnTo>
                    <a:pt x="184902" y="162522"/>
                  </a:lnTo>
                  <a:lnTo>
                    <a:pt x="184902" y="144768"/>
                  </a:lnTo>
                  <a:close/>
                  <a:moveTo>
                    <a:pt x="82158" y="164883"/>
                  </a:moveTo>
                  <a:lnTo>
                    <a:pt x="82158" y="182542"/>
                  </a:lnTo>
                  <a:lnTo>
                    <a:pt x="64499" y="182542"/>
                  </a:lnTo>
                  <a:lnTo>
                    <a:pt x="64499" y="164883"/>
                  </a:lnTo>
                  <a:close/>
                  <a:moveTo>
                    <a:pt x="102272" y="164883"/>
                  </a:moveTo>
                  <a:lnTo>
                    <a:pt x="102272" y="182542"/>
                  </a:lnTo>
                  <a:lnTo>
                    <a:pt x="84519" y="182542"/>
                  </a:lnTo>
                  <a:lnTo>
                    <a:pt x="84519" y="164883"/>
                  </a:lnTo>
                  <a:close/>
                  <a:moveTo>
                    <a:pt x="122292" y="164883"/>
                  </a:moveTo>
                  <a:lnTo>
                    <a:pt x="122292" y="182542"/>
                  </a:lnTo>
                  <a:lnTo>
                    <a:pt x="104633" y="182542"/>
                  </a:lnTo>
                  <a:lnTo>
                    <a:pt x="104633" y="164883"/>
                  </a:lnTo>
                  <a:close/>
                  <a:moveTo>
                    <a:pt x="142407" y="164883"/>
                  </a:moveTo>
                  <a:lnTo>
                    <a:pt x="142407" y="182542"/>
                  </a:lnTo>
                  <a:lnTo>
                    <a:pt x="124653" y="182542"/>
                  </a:lnTo>
                  <a:lnTo>
                    <a:pt x="124653" y="164883"/>
                  </a:lnTo>
                  <a:close/>
                  <a:moveTo>
                    <a:pt x="162427" y="164883"/>
                  </a:moveTo>
                  <a:lnTo>
                    <a:pt x="162427" y="182542"/>
                  </a:lnTo>
                  <a:lnTo>
                    <a:pt x="144768" y="182542"/>
                  </a:lnTo>
                  <a:lnTo>
                    <a:pt x="144768" y="164883"/>
                  </a:lnTo>
                  <a:close/>
                  <a:moveTo>
                    <a:pt x="182541" y="164883"/>
                  </a:moveTo>
                  <a:lnTo>
                    <a:pt x="182541" y="182542"/>
                  </a:lnTo>
                  <a:lnTo>
                    <a:pt x="164788" y="182542"/>
                  </a:lnTo>
                  <a:lnTo>
                    <a:pt x="164788" y="164883"/>
                  </a:lnTo>
                  <a:close/>
                  <a:moveTo>
                    <a:pt x="82158" y="184903"/>
                  </a:moveTo>
                  <a:lnTo>
                    <a:pt x="82158" y="202657"/>
                  </a:lnTo>
                  <a:lnTo>
                    <a:pt x="64499" y="202657"/>
                  </a:lnTo>
                  <a:lnTo>
                    <a:pt x="64499" y="184903"/>
                  </a:lnTo>
                  <a:close/>
                  <a:moveTo>
                    <a:pt x="102272" y="184903"/>
                  </a:moveTo>
                  <a:lnTo>
                    <a:pt x="102272" y="202657"/>
                  </a:lnTo>
                  <a:lnTo>
                    <a:pt x="84519" y="202657"/>
                  </a:lnTo>
                  <a:lnTo>
                    <a:pt x="84519" y="184903"/>
                  </a:lnTo>
                  <a:close/>
                  <a:moveTo>
                    <a:pt x="122292" y="184903"/>
                  </a:moveTo>
                  <a:lnTo>
                    <a:pt x="122292" y="202657"/>
                  </a:lnTo>
                  <a:lnTo>
                    <a:pt x="104633" y="202657"/>
                  </a:lnTo>
                  <a:lnTo>
                    <a:pt x="104633" y="184903"/>
                  </a:lnTo>
                  <a:close/>
                  <a:moveTo>
                    <a:pt x="142407" y="184903"/>
                  </a:moveTo>
                  <a:lnTo>
                    <a:pt x="142407" y="202657"/>
                  </a:lnTo>
                  <a:lnTo>
                    <a:pt x="124653" y="202657"/>
                  </a:lnTo>
                  <a:lnTo>
                    <a:pt x="124653" y="184903"/>
                  </a:lnTo>
                  <a:close/>
                  <a:moveTo>
                    <a:pt x="162427" y="184903"/>
                  </a:moveTo>
                  <a:lnTo>
                    <a:pt x="162427" y="202657"/>
                  </a:lnTo>
                  <a:lnTo>
                    <a:pt x="144768" y="202657"/>
                  </a:lnTo>
                  <a:lnTo>
                    <a:pt x="144768" y="184903"/>
                  </a:lnTo>
                  <a:close/>
                  <a:moveTo>
                    <a:pt x="182541" y="184903"/>
                  </a:moveTo>
                  <a:lnTo>
                    <a:pt x="182541" y="202657"/>
                  </a:lnTo>
                  <a:lnTo>
                    <a:pt x="164788" y="202657"/>
                  </a:lnTo>
                  <a:lnTo>
                    <a:pt x="164788" y="184903"/>
                  </a:lnTo>
                  <a:close/>
                  <a:moveTo>
                    <a:pt x="162427" y="0"/>
                  </a:moveTo>
                  <a:lnTo>
                    <a:pt x="162427" y="1889"/>
                  </a:lnTo>
                  <a:lnTo>
                    <a:pt x="144768" y="1889"/>
                  </a:lnTo>
                  <a:lnTo>
                    <a:pt x="144768" y="284"/>
                  </a:lnTo>
                  <a:lnTo>
                    <a:pt x="142407" y="284"/>
                  </a:lnTo>
                  <a:lnTo>
                    <a:pt x="142407" y="1984"/>
                  </a:lnTo>
                  <a:lnTo>
                    <a:pt x="124653" y="1984"/>
                  </a:lnTo>
                  <a:lnTo>
                    <a:pt x="124653" y="473"/>
                  </a:lnTo>
                  <a:lnTo>
                    <a:pt x="122292" y="473"/>
                  </a:lnTo>
                  <a:lnTo>
                    <a:pt x="122292" y="1984"/>
                  </a:lnTo>
                  <a:lnTo>
                    <a:pt x="104633" y="1984"/>
                  </a:lnTo>
                  <a:lnTo>
                    <a:pt x="104633" y="661"/>
                  </a:lnTo>
                  <a:lnTo>
                    <a:pt x="102272" y="661"/>
                  </a:lnTo>
                  <a:lnTo>
                    <a:pt x="102272" y="1984"/>
                  </a:lnTo>
                  <a:lnTo>
                    <a:pt x="84519" y="1984"/>
                  </a:lnTo>
                  <a:lnTo>
                    <a:pt x="84519" y="850"/>
                  </a:lnTo>
                  <a:lnTo>
                    <a:pt x="82158" y="850"/>
                  </a:lnTo>
                  <a:lnTo>
                    <a:pt x="82158" y="1889"/>
                  </a:lnTo>
                  <a:lnTo>
                    <a:pt x="64499" y="1889"/>
                  </a:lnTo>
                  <a:lnTo>
                    <a:pt x="64499" y="1134"/>
                  </a:lnTo>
                  <a:lnTo>
                    <a:pt x="62138" y="1134"/>
                  </a:lnTo>
                  <a:lnTo>
                    <a:pt x="62138" y="1984"/>
                  </a:lnTo>
                  <a:lnTo>
                    <a:pt x="57983" y="1984"/>
                  </a:lnTo>
                  <a:lnTo>
                    <a:pt x="56661" y="4344"/>
                  </a:lnTo>
                  <a:lnTo>
                    <a:pt x="62138" y="4344"/>
                  </a:lnTo>
                  <a:lnTo>
                    <a:pt x="62138" y="22004"/>
                  </a:lnTo>
                  <a:lnTo>
                    <a:pt x="46651" y="22004"/>
                  </a:lnTo>
                  <a:lnTo>
                    <a:pt x="45329" y="24459"/>
                  </a:lnTo>
                  <a:lnTo>
                    <a:pt x="62138" y="24459"/>
                  </a:lnTo>
                  <a:lnTo>
                    <a:pt x="62138" y="42118"/>
                  </a:lnTo>
                  <a:lnTo>
                    <a:pt x="44384" y="42118"/>
                  </a:lnTo>
                  <a:lnTo>
                    <a:pt x="44384" y="25970"/>
                  </a:lnTo>
                  <a:lnTo>
                    <a:pt x="42023" y="30125"/>
                  </a:lnTo>
                  <a:lnTo>
                    <a:pt x="42023" y="42118"/>
                  </a:lnTo>
                  <a:lnTo>
                    <a:pt x="35319" y="42118"/>
                  </a:lnTo>
                  <a:lnTo>
                    <a:pt x="33996" y="44479"/>
                  </a:lnTo>
                  <a:lnTo>
                    <a:pt x="42023" y="44479"/>
                  </a:lnTo>
                  <a:lnTo>
                    <a:pt x="42023" y="62138"/>
                  </a:lnTo>
                  <a:lnTo>
                    <a:pt x="24364" y="62138"/>
                  </a:lnTo>
                  <a:lnTo>
                    <a:pt x="24364" y="61572"/>
                  </a:lnTo>
                  <a:lnTo>
                    <a:pt x="22003" y="65727"/>
                  </a:lnTo>
                  <a:lnTo>
                    <a:pt x="22003" y="82253"/>
                  </a:lnTo>
                  <a:lnTo>
                    <a:pt x="12654" y="82253"/>
                  </a:lnTo>
                  <a:lnTo>
                    <a:pt x="11332" y="84614"/>
                  </a:lnTo>
                  <a:lnTo>
                    <a:pt x="21909" y="84614"/>
                  </a:lnTo>
                  <a:lnTo>
                    <a:pt x="21909" y="102273"/>
                  </a:lnTo>
                  <a:lnTo>
                    <a:pt x="4250" y="102273"/>
                  </a:lnTo>
                  <a:lnTo>
                    <a:pt x="4250" y="97079"/>
                  </a:lnTo>
                  <a:lnTo>
                    <a:pt x="1889" y="101234"/>
                  </a:lnTo>
                  <a:lnTo>
                    <a:pt x="1889" y="102273"/>
                  </a:lnTo>
                  <a:lnTo>
                    <a:pt x="1322" y="102273"/>
                  </a:lnTo>
                  <a:lnTo>
                    <a:pt x="0" y="104634"/>
                  </a:lnTo>
                  <a:lnTo>
                    <a:pt x="1889" y="104634"/>
                  </a:lnTo>
                  <a:lnTo>
                    <a:pt x="1889" y="109544"/>
                  </a:lnTo>
                  <a:lnTo>
                    <a:pt x="4250" y="113511"/>
                  </a:lnTo>
                  <a:lnTo>
                    <a:pt x="4250" y="104634"/>
                  </a:lnTo>
                  <a:lnTo>
                    <a:pt x="22003" y="104634"/>
                  </a:lnTo>
                  <a:lnTo>
                    <a:pt x="22003" y="122387"/>
                  </a:lnTo>
                  <a:lnTo>
                    <a:pt x="9538" y="122387"/>
                  </a:lnTo>
                  <a:lnTo>
                    <a:pt x="10860" y="124748"/>
                  </a:lnTo>
                  <a:lnTo>
                    <a:pt x="22003" y="124748"/>
                  </a:lnTo>
                  <a:lnTo>
                    <a:pt x="22003" y="142408"/>
                  </a:lnTo>
                  <a:lnTo>
                    <a:pt x="21342" y="142408"/>
                  </a:lnTo>
                  <a:lnTo>
                    <a:pt x="24364" y="147507"/>
                  </a:lnTo>
                  <a:lnTo>
                    <a:pt x="24364" y="144768"/>
                  </a:lnTo>
                  <a:lnTo>
                    <a:pt x="42023" y="144768"/>
                  </a:lnTo>
                  <a:lnTo>
                    <a:pt x="42023" y="162522"/>
                  </a:lnTo>
                  <a:lnTo>
                    <a:pt x="33241" y="162522"/>
                  </a:lnTo>
                  <a:lnTo>
                    <a:pt x="34563" y="164883"/>
                  </a:lnTo>
                  <a:lnTo>
                    <a:pt x="42023" y="164883"/>
                  </a:lnTo>
                  <a:lnTo>
                    <a:pt x="42023" y="177443"/>
                  </a:lnTo>
                  <a:lnTo>
                    <a:pt x="44384" y="181409"/>
                  </a:lnTo>
                  <a:lnTo>
                    <a:pt x="44384" y="164883"/>
                  </a:lnTo>
                  <a:lnTo>
                    <a:pt x="62138" y="164883"/>
                  </a:lnTo>
                  <a:lnTo>
                    <a:pt x="62138" y="182542"/>
                  </a:lnTo>
                  <a:lnTo>
                    <a:pt x="45045" y="182542"/>
                  </a:lnTo>
                  <a:lnTo>
                    <a:pt x="46462" y="184903"/>
                  </a:lnTo>
                  <a:lnTo>
                    <a:pt x="62138" y="184903"/>
                  </a:lnTo>
                  <a:lnTo>
                    <a:pt x="62138" y="202657"/>
                  </a:lnTo>
                  <a:lnTo>
                    <a:pt x="56944" y="202657"/>
                  </a:lnTo>
                  <a:lnTo>
                    <a:pt x="58266" y="205018"/>
                  </a:lnTo>
                  <a:lnTo>
                    <a:pt x="62138" y="205018"/>
                  </a:lnTo>
                  <a:lnTo>
                    <a:pt x="62138" y="208701"/>
                  </a:lnTo>
                  <a:lnTo>
                    <a:pt x="64499" y="208701"/>
                  </a:lnTo>
                  <a:lnTo>
                    <a:pt x="64499" y="205018"/>
                  </a:lnTo>
                  <a:lnTo>
                    <a:pt x="82158" y="205018"/>
                  </a:lnTo>
                  <a:lnTo>
                    <a:pt x="82158" y="208512"/>
                  </a:lnTo>
                  <a:lnTo>
                    <a:pt x="84519" y="208512"/>
                  </a:lnTo>
                  <a:lnTo>
                    <a:pt x="84519" y="205112"/>
                  </a:lnTo>
                  <a:lnTo>
                    <a:pt x="102272" y="205112"/>
                  </a:lnTo>
                  <a:lnTo>
                    <a:pt x="102272" y="208417"/>
                  </a:lnTo>
                  <a:lnTo>
                    <a:pt x="104633" y="208417"/>
                  </a:lnTo>
                  <a:lnTo>
                    <a:pt x="104633" y="205112"/>
                  </a:lnTo>
                  <a:lnTo>
                    <a:pt x="122292" y="205112"/>
                  </a:lnTo>
                  <a:lnTo>
                    <a:pt x="122292" y="208228"/>
                  </a:lnTo>
                  <a:lnTo>
                    <a:pt x="124653" y="208228"/>
                  </a:lnTo>
                  <a:lnTo>
                    <a:pt x="124653" y="205112"/>
                  </a:lnTo>
                  <a:lnTo>
                    <a:pt x="142407" y="205112"/>
                  </a:lnTo>
                  <a:lnTo>
                    <a:pt x="142407" y="208039"/>
                  </a:lnTo>
                  <a:lnTo>
                    <a:pt x="144768" y="208039"/>
                  </a:lnTo>
                  <a:lnTo>
                    <a:pt x="144768" y="205112"/>
                  </a:lnTo>
                  <a:lnTo>
                    <a:pt x="162427" y="205112"/>
                  </a:lnTo>
                  <a:lnTo>
                    <a:pt x="162427" y="207662"/>
                  </a:lnTo>
                  <a:lnTo>
                    <a:pt x="164788" y="207662"/>
                  </a:lnTo>
                  <a:lnTo>
                    <a:pt x="164788" y="205018"/>
                  </a:lnTo>
                  <a:lnTo>
                    <a:pt x="181786" y="205018"/>
                  </a:lnTo>
                  <a:lnTo>
                    <a:pt x="184902" y="199446"/>
                  </a:lnTo>
                  <a:lnTo>
                    <a:pt x="184902" y="184903"/>
                  </a:lnTo>
                  <a:lnTo>
                    <a:pt x="193118" y="184903"/>
                  </a:lnTo>
                  <a:lnTo>
                    <a:pt x="194440" y="182542"/>
                  </a:lnTo>
                  <a:lnTo>
                    <a:pt x="184902" y="182542"/>
                  </a:lnTo>
                  <a:lnTo>
                    <a:pt x="184902" y="164883"/>
                  </a:lnTo>
                  <a:lnTo>
                    <a:pt x="202561" y="164883"/>
                  </a:lnTo>
                  <a:lnTo>
                    <a:pt x="202561" y="168094"/>
                  </a:lnTo>
                  <a:lnTo>
                    <a:pt x="205772" y="162522"/>
                  </a:lnTo>
                  <a:lnTo>
                    <a:pt x="204922" y="162522"/>
                  </a:lnTo>
                  <a:lnTo>
                    <a:pt x="204922" y="144768"/>
                  </a:lnTo>
                  <a:lnTo>
                    <a:pt x="215688" y="144768"/>
                  </a:lnTo>
                  <a:lnTo>
                    <a:pt x="217010" y="142408"/>
                  </a:lnTo>
                  <a:lnTo>
                    <a:pt x="204922" y="142408"/>
                  </a:lnTo>
                  <a:lnTo>
                    <a:pt x="204922" y="124748"/>
                  </a:lnTo>
                  <a:lnTo>
                    <a:pt x="222676" y="124748"/>
                  </a:lnTo>
                  <a:lnTo>
                    <a:pt x="222676" y="132492"/>
                  </a:lnTo>
                  <a:lnTo>
                    <a:pt x="225037" y="128337"/>
                  </a:lnTo>
                  <a:lnTo>
                    <a:pt x="225037" y="124748"/>
                  </a:lnTo>
                  <a:lnTo>
                    <a:pt x="227020" y="124748"/>
                  </a:lnTo>
                  <a:lnTo>
                    <a:pt x="228342" y="122387"/>
                  </a:lnTo>
                  <a:lnTo>
                    <a:pt x="225037" y="122387"/>
                  </a:lnTo>
                  <a:lnTo>
                    <a:pt x="225037" y="104634"/>
                  </a:lnTo>
                  <a:lnTo>
                    <a:pt x="238352" y="104634"/>
                  </a:lnTo>
                  <a:lnTo>
                    <a:pt x="239202" y="103123"/>
                  </a:lnTo>
                  <a:lnTo>
                    <a:pt x="238730" y="102273"/>
                  </a:lnTo>
                  <a:lnTo>
                    <a:pt x="225037" y="102273"/>
                  </a:lnTo>
                  <a:lnTo>
                    <a:pt x="225037" y="84614"/>
                  </a:lnTo>
                  <a:lnTo>
                    <a:pt x="228247" y="84614"/>
                  </a:lnTo>
                  <a:lnTo>
                    <a:pt x="226925" y="82253"/>
                  </a:lnTo>
                  <a:lnTo>
                    <a:pt x="225037" y="82253"/>
                  </a:lnTo>
                  <a:lnTo>
                    <a:pt x="225037" y="79042"/>
                  </a:lnTo>
                  <a:lnTo>
                    <a:pt x="222676" y="74981"/>
                  </a:lnTo>
                  <a:lnTo>
                    <a:pt x="222676" y="82253"/>
                  </a:lnTo>
                  <a:lnTo>
                    <a:pt x="204922" y="82253"/>
                  </a:lnTo>
                  <a:lnTo>
                    <a:pt x="204922" y="64499"/>
                  </a:lnTo>
                  <a:lnTo>
                    <a:pt x="216443" y="64499"/>
                  </a:lnTo>
                  <a:lnTo>
                    <a:pt x="215027" y="62138"/>
                  </a:lnTo>
                  <a:lnTo>
                    <a:pt x="204922" y="62138"/>
                  </a:lnTo>
                  <a:lnTo>
                    <a:pt x="204922" y="45046"/>
                  </a:lnTo>
                  <a:lnTo>
                    <a:pt x="202561" y="40985"/>
                  </a:lnTo>
                  <a:lnTo>
                    <a:pt x="202561" y="42118"/>
                  </a:lnTo>
                  <a:lnTo>
                    <a:pt x="184902" y="42118"/>
                  </a:lnTo>
                  <a:lnTo>
                    <a:pt x="184902" y="24365"/>
                  </a:lnTo>
                  <a:lnTo>
                    <a:pt x="192740" y="24365"/>
                  </a:lnTo>
                  <a:lnTo>
                    <a:pt x="191324" y="22004"/>
                  </a:lnTo>
                  <a:lnTo>
                    <a:pt x="184902" y="22004"/>
                  </a:lnTo>
                  <a:lnTo>
                    <a:pt x="184902" y="11049"/>
                  </a:lnTo>
                  <a:lnTo>
                    <a:pt x="182541" y="7083"/>
                  </a:lnTo>
                  <a:lnTo>
                    <a:pt x="182541" y="22004"/>
                  </a:lnTo>
                  <a:lnTo>
                    <a:pt x="164788" y="22004"/>
                  </a:lnTo>
                  <a:lnTo>
                    <a:pt x="164788" y="4344"/>
                  </a:lnTo>
                  <a:lnTo>
                    <a:pt x="180842" y="4344"/>
                  </a:lnTo>
                  <a:lnTo>
                    <a:pt x="179519" y="1984"/>
                  </a:lnTo>
                  <a:lnTo>
                    <a:pt x="164788" y="1984"/>
                  </a:lnTo>
                  <a:lnTo>
                    <a:pt x="164788" y="0"/>
                  </a:lnTo>
                  <a:close/>
                </a:path>
              </a:pathLst>
            </a:custGeom>
            <a:solidFill>
              <a:srgbClr val="F9F1D9">
                <a:alpha val="5418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3" name="Google Shape;723;p32"/>
          <p:cNvSpPr txBox="1"/>
          <p:nvPr>
            <p:ph type="title"/>
          </p:nvPr>
        </p:nvSpPr>
        <p:spPr>
          <a:xfrm rot="-261720">
            <a:off x="1158379" y="948962"/>
            <a:ext cx="2335064" cy="1330424"/>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WHOA!</a:t>
            </a:r>
            <a:endParaRPr/>
          </a:p>
        </p:txBody>
      </p:sp>
      <p:sp>
        <p:nvSpPr>
          <p:cNvPr id="724" name="Google Shape;724;p32"/>
          <p:cNvSpPr txBox="1"/>
          <p:nvPr>
            <p:ph idx="1" type="subTitle"/>
          </p:nvPr>
        </p:nvSpPr>
        <p:spPr>
          <a:xfrm flipH="1" rot="251627">
            <a:off x="3966425" y="1327247"/>
            <a:ext cx="2875700" cy="2339957"/>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I am Dawn Russo and I am the AIG teacher at Lead Mine and York ES. My email is drusso@wcpss.net</a:t>
            </a:r>
            <a:endParaRPr/>
          </a:p>
        </p:txBody>
      </p:sp>
      <p:sp>
        <p:nvSpPr>
          <p:cNvPr id="725" name="Google Shape;725;p32"/>
          <p:cNvSpPr/>
          <p:nvPr/>
        </p:nvSpPr>
        <p:spPr>
          <a:xfrm>
            <a:off x="7443744" y="4031791"/>
            <a:ext cx="890343" cy="931129"/>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2"/>
          <p:cNvSpPr/>
          <p:nvPr/>
        </p:nvSpPr>
        <p:spPr>
          <a:xfrm rot="1031634">
            <a:off x="927641" y="291368"/>
            <a:ext cx="890334" cy="931120"/>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FFFFF">
              <a:alpha val="62010"/>
            </a:srgbClr>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grpSp>
        <p:nvGrpSpPr>
          <p:cNvPr id="731" name="Google Shape;731;p33"/>
          <p:cNvGrpSpPr/>
          <p:nvPr/>
        </p:nvGrpSpPr>
        <p:grpSpPr>
          <a:xfrm rot="-3913">
            <a:off x="1370203" y="1429427"/>
            <a:ext cx="1429628" cy="1442938"/>
            <a:chOff x="1626000" y="605300"/>
            <a:chExt cx="4068375" cy="4132125"/>
          </a:xfrm>
        </p:grpSpPr>
        <p:sp>
          <p:nvSpPr>
            <p:cNvPr id="732" name="Google Shape;732;p33"/>
            <p:cNvSpPr/>
            <p:nvPr/>
          </p:nvSpPr>
          <p:spPr>
            <a:xfrm>
              <a:off x="1626000" y="605300"/>
              <a:ext cx="4068375" cy="4132125"/>
            </a:xfrm>
            <a:custGeom>
              <a:rect b="b" l="l" r="r" t="t"/>
              <a:pathLst>
                <a:path extrusionOk="0" h="165285" w="162735">
                  <a:moveTo>
                    <a:pt x="145650" y="0"/>
                  </a:moveTo>
                  <a:lnTo>
                    <a:pt x="0" y="19635"/>
                  </a:lnTo>
                  <a:lnTo>
                    <a:pt x="19583" y="165284"/>
                  </a:lnTo>
                  <a:lnTo>
                    <a:pt x="136368" y="149526"/>
                  </a:lnTo>
                  <a:lnTo>
                    <a:pt x="162734" y="126985"/>
                  </a:lnTo>
                  <a:lnTo>
                    <a:pt x="145650" y="0"/>
                  </a:lnTo>
                  <a:close/>
                </a:path>
              </a:pathLst>
            </a:custGeom>
            <a:solidFill>
              <a:schemeClr val="dk2"/>
            </a:solidFill>
            <a:ln>
              <a:noFill/>
            </a:ln>
            <a:effectLst>
              <a:outerShdw blurRad="57150" rotWithShape="0" algn="bl" dir="5400000" dist="19050">
                <a:srgbClr val="666666">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3"/>
            <p:cNvSpPr/>
            <p:nvPr/>
          </p:nvSpPr>
          <p:spPr>
            <a:xfrm>
              <a:off x="5036475" y="3767150"/>
              <a:ext cx="657900" cy="576300"/>
            </a:xfrm>
            <a:custGeom>
              <a:rect b="b" l="l" r="r" t="t"/>
              <a:pathLst>
                <a:path extrusionOk="0" h="23052" w="26316">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DABD71"/>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33"/>
          <p:cNvSpPr txBox="1"/>
          <p:nvPr>
            <p:ph idx="9" type="title"/>
          </p:nvPr>
        </p:nvSpPr>
        <p:spPr>
          <a:xfrm>
            <a:off x="895350" y="494411"/>
            <a:ext cx="73533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735" name="Google Shape;735;p33"/>
          <p:cNvSpPr txBox="1"/>
          <p:nvPr>
            <p:ph idx="1" type="subTitle"/>
          </p:nvPr>
        </p:nvSpPr>
        <p:spPr>
          <a:xfrm flipH="1">
            <a:off x="1015950" y="3455700"/>
            <a:ext cx="2138100" cy="96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Goal</a:t>
            </a:r>
            <a:endParaRPr/>
          </a:p>
          <a:p>
            <a:pPr indent="0" lvl="0" marL="0" rtl="0" algn="ctr">
              <a:spcBef>
                <a:spcPts val="0"/>
              </a:spcBef>
              <a:spcAft>
                <a:spcPts val="0"/>
              </a:spcAft>
              <a:buNone/>
            </a:pPr>
            <a:r>
              <a:rPr lang="en"/>
              <a:t>AIG Program </a:t>
            </a:r>
            <a:endParaRPr/>
          </a:p>
          <a:p>
            <a:pPr indent="0" lvl="0" marL="0" rtl="0" algn="ctr">
              <a:spcBef>
                <a:spcPts val="0"/>
              </a:spcBef>
              <a:spcAft>
                <a:spcPts val="0"/>
              </a:spcAft>
              <a:buNone/>
            </a:pPr>
            <a:r>
              <a:rPr lang="en"/>
              <a:t>Nomination Process</a:t>
            </a:r>
            <a:endParaRPr/>
          </a:p>
        </p:txBody>
      </p:sp>
      <p:sp>
        <p:nvSpPr>
          <p:cNvPr id="736" name="Google Shape;736;p33"/>
          <p:cNvSpPr txBox="1"/>
          <p:nvPr>
            <p:ph idx="2" type="subTitle"/>
          </p:nvPr>
        </p:nvSpPr>
        <p:spPr>
          <a:xfrm>
            <a:off x="5987950" y="3480349"/>
            <a:ext cx="2138100" cy="96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DEPs</a:t>
            </a:r>
            <a:endParaRPr/>
          </a:p>
          <a:p>
            <a:pPr indent="0" lvl="0" marL="0" rtl="0" algn="ctr">
              <a:spcBef>
                <a:spcPts val="0"/>
              </a:spcBef>
              <a:spcAft>
                <a:spcPts val="0"/>
              </a:spcAft>
              <a:buNone/>
            </a:pPr>
            <a:r>
              <a:rPr lang="en"/>
              <a:t>Service Options</a:t>
            </a:r>
            <a:endParaRPr/>
          </a:p>
          <a:p>
            <a:pPr indent="0" lvl="0" marL="0" rtl="0" algn="ctr">
              <a:spcBef>
                <a:spcPts val="0"/>
              </a:spcBef>
              <a:spcAft>
                <a:spcPts val="0"/>
              </a:spcAft>
              <a:buNone/>
            </a:pPr>
            <a:r>
              <a:rPr lang="en"/>
              <a:t>Talent Development</a:t>
            </a:r>
            <a:endParaRPr/>
          </a:p>
          <a:p>
            <a:pPr indent="0" lvl="0" marL="0" rtl="0" algn="ctr">
              <a:spcBef>
                <a:spcPts val="0"/>
              </a:spcBef>
              <a:spcAft>
                <a:spcPts val="0"/>
              </a:spcAft>
              <a:buNone/>
            </a:pPr>
            <a:r>
              <a:t/>
            </a:r>
            <a:endParaRPr/>
          </a:p>
        </p:txBody>
      </p:sp>
      <p:sp>
        <p:nvSpPr>
          <p:cNvPr id="737" name="Google Shape;737;p33"/>
          <p:cNvSpPr txBox="1"/>
          <p:nvPr>
            <p:ph idx="3" type="subTitle"/>
          </p:nvPr>
        </p:nvSpPr>
        <p:spPr>
          <a:xfrm flipH="1">
            <a:off x="3503025" y="3455700"/>
            <a:ext cx="2368500" cy="117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Identification Process</a:t>
            </a:r>
            <a:endParaRPr/>
          </a:p>
          <a:p>
            <a:pPr indent="0" lvl="0" marL="0" rtl="0" algn="ctr">
              <a:spcBef>
                <a:spcPts val="0"/>
              </a:spcBef>
              <a:spcAft>
                <a:spcPts val="0"/>
              </a:spcAft>
              <a:buNone/>
            </a:pPr>
            <a:r>
              <a:rPr lang="en"/>
              <a:t>SBCGE Team</a:t>
            </a:r>
            <a:endParaRPr/>
          </a:p>
          <a:p>
            <a:pPr indent="0" lvl="0" marL="0" rtl="0" algn="ctr">
              <a:spcBef>
                <a:spcPts val="0"/>
              </a:spcBef>
              <a:spcAft>
                <a:spcPts val="0"/>
              </a:spcAft>
              <a:buNone/>
            </a:pPr>
            <a:r>
              <a:rPr lang="en"/>
              <a:t>Testing and Portfolios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738" name="Google Shape;738;p33"/>
          <p:cNvSpPr/>
          <p:nvPr/>
        </p:nvSpPr>
        <p:spPr>
          <a:xfrm>
            <a:off x="3825335" y="1326774"/>
            <a:ext cx="1493297" cy="1497942"/>
          </a:xfrm>
          <a:custGeom>
            <a:rect b="b" l="l" r="r" t="t"/>
            <a:pathLst>
              <a:path extrusionOk="0" h="207041" w="206399">
                <a:moveTo>
                  <a:pt x="153" y="183716"/>
                </a:moveTo>
                <a:lnTo>
                  <a:pt x="153" y="183716"/>
                </a:lnTo>
                <a:cubicBezTo>
                  <a:pt x="63" y="183826"/>
                  <a:pt x="12" y="183898"/>
                  <a:pt x="2" y="183898"/>
                </a:cubicBezTo>
                <a:cubicBezTo>
                  <a:pt x="1" y="183898"/>
                  <a:pt x="0" y="183897"/>
                  <a:pt x="0" y="183895"/>
                </a:cubicBezTo>
                <a:lnTo>
                  <a:pt x="0" y="183895"/>
                </a:lnTo>
                <a:cubicBezTo>
                  <a:pt x="0" y="184228"/>
                  <a:pt x="11" y="184381"/>
                  <a:pt x="31" y="184381"/>
                </a:cubicBezTo>
                <a:cubicBezTo>
                  <a:pt x="57" y="184381"/>
                  <a:pt x="98" y="184143"/>
                  <a:pt x="153" y="183716"/>
                </a:cubicBezTo>
                <a:close/>
                <a:moveTo>
                  <a:pt x="22505" y="0"/>
                </a:moveTo>
                <a:lnTo>
                  <a:pt x="9130" y="109565"/>
                </a:lnTo>
                <a:cubicBezTo>
                  <a:pt x="9130" y="109565"/>
                  <a:pt x="7652" y="121461"/>
                  <a:pt x="5915" y="135735"/>
                </a:cubicBezTo>
                <a:cubicBezTo>
                  <a:pt x="5015" y="142872"/>
                  <a:pt x="4115" y="150588"/>
                  <a:pt x="3215" y="157725"/>
                </a:cubicBezTo>
                <a:cubicBezTo>
                  <a:pt x="2315" y="165634"/>
                  <a:pt x="1543" y="169363"/>
                  <a:pt x="964" y="176179"/>
                </a:cubicBezTo>
                <a:cubicBezTo>
                  <a:pt x="603" y="179471"/>
                  <a:pt x="317" y="182437"/>
                  <a:pt x="153" y="183716"/>
                </a:cubicBezTo>
                <a:lnTo>
                  <a:pt x="153" y="183716"/>
                </a:lnTo>
                <a:cubicBezTo>
                  <a:pt x="442" y="183362"/>
                  <a:pt x="1131" y="182616"/>
                  <a:pt x="2154" y="182616"/>
                </a:cubicBezTo>
                <a:cubicBezTo>
                  <a:pt x="2956" y="182616"/>
                  <a:pt x="3963" y="183074"/>
                  <a:pt x="5144" y="184538"/>
                </a:cubicBezTo>
                <a:cubicBezTo>
                  <a:pt x="8313" y="185916"/>
                  <a:pt x="11679" y="186604"/>
                  <a:pt x="15077" y="186604"/>
                </a:cubicBezTo>
                <a:cubicBezTo>
                  <a:pt x="16437" y="186604"/>
                  <a:pt x="17802" y="186494"/>
                  <a:pt x="19161" y="186274"/>
                </a:cubicBezTo>
                <a:cubicBezTo>
                  <a:pt x="21112" y="186359"/>
                  <a:pt x="23118" y="190219"/>
                  <a:pt x="25291" y="190219"/>
                </a:cubicBezTo>
                <a:cubicBezTo>
                  <a:pt x="26413" y="190219"/>
                  <a:pt x="27580" y="189190"/>
                  <a:pt x="28806" y="186081"/>
                </a:cubicBezTo>
                <a:cubicBezTo>
                  <a:pt x="30346" y="189368"/>
                  <a:pt x="31968" y="190296"/>
                  <a:pt x="33647" y="190296"/>
                </a:cubicBezTo>
                <a:cubicBezTo>
                  <a:pt x="35612" y="190296"/>
                  <a:pt x="37656" y="189024"/>
                  <a:pt x="39737" y="188781"/>
                </a:cubicBezTo>
                <a:cubicBezTo>
                  <a:pt x="40139" y="188654"/>
                  <a:pt x="40542" y="188599"/>
                  <a:pt x="40948" y="188599"/>
                </a:cubicBezTo>
                <a:cubicBezTo>
                  <a:pt x="43648" y="188599"/>
                  <a:pt x="46418" y="191059"/>
                  <a:pt x="49299" y="191059"/>
                </a:cubicBezTo>
                <a:cubicBezTo>
                  <a:pt x="50131" y="191059"/>
                  <a:pt x="50973" y="190854"/>
                  <a:pt x="51825" y="190325"/>
                </a:cubicBezTo>
                <a:cubicBezTo>
                  <a:pt x="53234" y="187842"/>
                  <a:pt x="54637" y="186964"/>
                  <a:pt x="56039" y="186964"/>
                </a:cubicBezTo>
                <a:cubicBezTo>
                  <a:pt x="58923" y="186964"/>
                  <a:pt x="61807" y="190679"/>
                  <a:pt x="64749" y="191804"/>
                </a:cubicBezTo>
                <a:cubicBezTo>
                  <a:pt x="67758" y="193131"/>
                  <a:pt x="70828" y="194245"/>
                  <a:pt x="73937" y="194245"/>
                </a:cubicBezTo>
                <a:cubicBezTo>
                  <a:pt x="75346" y="194245"/>
                  <a:pt x="76764" y="194017"/>
                  <a:pt x="78187" y="193475"/>
                </a:cubicBezTo>
                <a:cubicBezTo>
                  <a:pt x="80502" y="193797"/>
                  <a:pt x="82752" y="194247"/>
                  <a:pt x="85067" y="194568"/>
                </a:cubicBezTo>
                <a:cubicBezTo>
                  <a:pt x="85478" y="193968"/>
                  <a:pt x="85881" y="193735"/>
                  <a:pt x="86280" y="193735"/>
                </a:cubicBezTo>
                <a:cubicBezTo>
                  <a:pt x="87674" y="193735"/>
                  <a:pt x="89007" y="196593"/>
                  <a:pt x="90391" y="196593"/>
                </a:cubicBezTo>
                <a:cubicBezTo>
                  <a:pt x="90901" y="196593"/>
                  <a:pt x="91418" y="196206"/>
                  <a:pt x="91947" y="195147"/>
                </a:cubicBezTo>
                <a:cubicBezTo>
                  <a:pt x="92620" y="194452"/>
                  <a:pt x="93285" y="194181"/>
                  <a:pt x="93946" y="194181"/>
                </a:cubicBezTo>
                <a:cubicBezTo>
                  <a:pt x="96286" y="194181"/>
                  <a:pt x="98564" y="197585"/>
                  <a:pt x="100895" y="197585"/>
                </a:cubicBezTo>
                <a:cubicBezTo>
                  <a:pt x="101740" y="197585"/>
                  <a:pt x="102592" y="197137"/>
                  <a:pt x="103456" y="195919"/>
                </a:cubicBezTo>
                <a:cubicBezTo>
                  <a:pt x="107250" y="196690"/>
                  <a:pt x="111044" y="196176"/>
                  <a:pt x="114709" y="197912"/>
                </a:cubicBezTo>
                <a:cubicBezTo>
                  <a:pt x="117229" y="196738"/>
                  <a:pt x="119730" y="195972"/>
                  <a:pt x="122183" y="195972"/>
                </a:cubicBezTo>
                <a:cubicBezTo>
                  <a:pt x="124299" y="195972"/>
                  <a:pt x="126379" y="196542"/>
                  <a:pt x="128404" y="197912"/>
                </a:cubicBezTo>
                <a:cubicBezTo>
                  <a:pt x="128438" y="197911"/>
                  <a:pt x="128471" y="197911"/>
                  <a:pt x="128504" y="197911"/>
                </a:cubicBezTo>
                <a:cubicBezTo>
                  <a:pt x="132488" y="197911"/>
                  <a:pt x="136271" y="201286"/>
                  <a:pt x="139942" y="201286"/>
                </a:cubicBezTo>
                <a:cubicBezTo>
                  <a:pt x="140384" y="201286"/>
                  <a:pt x="140825" y="201237"/>
                  <a:pt x="141264" y="201127"/>
                </a:cubicBezTo>
                <a:cubicBezTo>
                  <a:pt x="143416" y="202371"/>
                  <a:pt x="145516" y="202842"/>
                  <a:pt x="147563" y="202842"/>
                </a:cubicBezTo>
                <a:cubicBezTo>
                  <a:pt x="149429" y="202842"/>
                  <a:pt x="151252" y="202450"/>
                  <a:pt x="153031" y="201898"/>
                </a:cubicBezTo>
                <a:cubicBezTo>
                  <a:pt x="154564" y="204854"/>
                  <a:pt x="156098" y="205742"/>
                  <a:pt x="157605" y="205742"/>
                </a:cubicBezTo>
                <a:cubicBezTo>
                  <a:pt x="159574" y="205742"/>
                  <a:pt x="161498" y="204228"/>
                  <a:pt x="163318" y="203827"/>
                </a:cubicBezTo>
                <a:cubicBezTo>
                  <a:pt x="163639" y="203913"/>
                  <a:pt x="163958" y="203948"/>
                  <a:pt x="164273" y="203948"/>
                </a:cubicBezTo>
                <a:cubicBezTo>
                  <a:pt x="165934" y="203948"/>
                  <a:pt x="167517" y="202957"/>
                  <a:pt x="169002" y="202957"/>
                </a:cubicBezTo>
                <a:cubicBezTo>
                  <a:pt x="170005" y="202957"/>
                  <a:pt x="170963" y="203408"/>
                  <a:pt x="171870" y="204920"/>
                </a:cubicBezTo>
                <a:cubicBezTo>
                  <a:pt x="172837" y="203446"/>
                  <a:pt x="173740" y="202898"/>
                  <a:pt x="174587" y="202898"/>
                </a:cubicBezTo>
                <a:cubicBezTo>
                  <a:pt x="175992" y="202898"/>
                  <a:pt x="177241" y="204408"/>
                  <a:pt x="178364" y="205692"/>
                </a:cubicBezTo>
                <a:cubicBezTo>
                  <a:pt x="179447" y="206716"/>
                  <a:pt x="180385" y="207040"/>
                  <a:pt x="181165" y="207040"/>
                </a:cubicBezTo>
                <a:cubicBezTo>
                  <a:pt x="182518" y="207040"/>
                  <a:pt x="183397" y="206066"/>
                  <a:pt x="183736" y="206066"/>
                </a:cubicBezTo>
                <a:cubicBezTo>
                  <a:pt x="183841" y="206066"/>
                  <a:pt x="183894" y="206158"/>
                  <a:pt x="183894" y="206399"/>
                </a:cubicBezTo>
                <a:cubicBezTo>
                  <a:pt x="184023" y="204663"/>
                  <a:pt x="184215" y="202927"/>
                  <a:pt x="184537" y="201255"/>
                </a:cubicBezTo>
                <a:cubicBezTo>
                  <a:pt x="184545" y="201268"/>
                  <a:pt x="184553" y="201274"/>
                  <a:pt x="184561" y="201274"/>
                </a:cubicBezTo>
                <a:cubicBezTo>
                  <a:pt x="184893" y="201274"/>
                  <a:pt x="185583" y="191565"/>
                  <a:pt x="186273" y="187238"/>
                </a:cubicBezTo>
                <a:cubicBezTo>
                  <a:pt x="186980" y="181194"/>
                  <a:pt x="187752" y="178365"/>
                  <a:pt x="188781" y="166663"/>
                </a:cubicBezTo>
                <a:cubicBezTo>
                  <a:pt x="189681" y="158947"/>
                  <a:pt x="190710" y="150459"/>
                  <a:pt x="191803" y="141650"/>
                </a:cubicBezTo>
                <a:cubicBezTo>
                  <a:pt x="198297" y="88668"/>
                  <a:pt x="206398" y="22440"/>
                  <a:pt x="206398" y="22440"/>
                </a:cubicBezTo>
                <a:lnTo>
                  <a:pt x="22505" y="0"/>
                </a:lnTo>
                <a:close/>
              </a:path>
            </a:pathLst>
          </a:custGeom>
          <a:solidFill>
            <a:schemeClr val="lt2"/>
          </a:solidFill>
          <a:ln>
            <a:noFill/>
          </a:ln>
          <a:effectLst>
            <a:outerShdw blurRad="57150" rotWithShape="0" algn="bl" dir="5400000" dist="19050">
              <a:srgbClr val="666666">
                <a:alpha val="29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3"/>
          <p:cNvSpPr txBox="1"/>
          <p:nvPr>
            <p:ph idx="7" type="title"/>
          </p:nvPr>
        </p:nvSpPr>
        <p:spPr>
          <a:xfrm rot="477559">
            <a:off x="3910109" y="1840413"/>
            <a:ext cx="1323752" cy="57768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grpSp>
        <p:nvGrpSpPr>
          <p:cNvPr id="740" name="Google Shape;740;p33"/>
          <p:cNvGrpSpPr/>
          <p:nvPr/>
        </p:nvGrpSpPr>
        <p:grpSpPr>
          <a:xfrm flipH="1" rot="-557282">
            <a:off x="6342372" y="1385804"/>
            <a:ext cx="1429244" cy="1442669"/>
            <a:chOff x="1626000" y="605300"/>
            <a:chExt cx="4068375" cy="4132125"/>
          </a:xfrm>
        </p:grpSpPr>
        <p:sp>
          <p:nvSpPr>
            <p:cNvPr id="741" name="Google Shape;741;p33"/>
            <p:cNvSpPr/>
            <p:nvPr/>
          </p:nvSpPr>
          <p:spPr>
            <a:xfrm>
              <a:off x="1626000" y="605300"/>
              <a:ext cx="4068375" cy="4132125"/>
            </a:xfrm>
            <a:custGeom>
              <a:rect b="b" l="l" r="r" t="t"/>
              <a:pathLst>
                <a:path extrusionOk="0" h="165285" w="162735">
                  <a:moveTo>
                    <a:pt x="145650" y="0"/>
                  </a:moveTo>
                  <a:lnTo>
                    <a:pt x="0" y="19635"/>
                  </a:lnTo>
                  <a:lnTo>
                    <a:pt x="19583" y="165284"/>
                  </a:lnTo>
                  <a:lnTo>
                    <a:pt x="136368" y="149526"/>
                  </a:lnTo>
                  <a:lnTo>
                    <a:pt x="162734" y="126985"/>
                  </a:lnTo>
                  <a:lnTo>
                    <a:pt x="145650" y="0"/>
                  </a:lnTo>
                  <a:close/>
                </a:path>
              </a:pathLst>
            </a:custGeom>
            <a:solidFill>
              <a:schemeClr val="accent2"/>
            </a:solidFill>
            <a:ln>
              <a:noFill/>
            </a:ln>
            <a:effectLst>
              <a:outerShdw blurRad="57150" rotWithShape="0" algn="bl" dir="5400000" dist="19050">
                <a:srgbClr val="999999">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3"/>
            <p:cNvSpPr/>
            <p:nvPr/>
          </p:nvSpPr>
          <p:spPr>
            <a:xfrm>
              <a:off x="5036475" y="3767150"/>
              <a:ext cx="657900" cy="576300"/>
            </a:xfrm>
            <a:custGeom>
              <a:rect b="b" l="l" r="r" t="t"/>
              <a:pathLst>
                <a:path extrusionOk="0" h="23052" w="26316">
                  <a:moveTo>
                    <a:pt x="16626" y="10965"/>
                  </a:moveTo>
                  <a:cubicBezTo>
                    <a:pt x="24377" y="3010"/>
                    <a:pt x="26315" y="511"/>
                    <a:pt x="26315" y="511"/>
                  </a:cubicBezTo>
                  <a:cubicBezTo>
                    <a:pt x="26315" y="511"/>
                    <a:pt x="20756" y="3469"/>
                    <a:pt x="10812" y="1"/>
                  </a:cubicBezTo>
                  <a:cubicBezTo>
                    <a:pt x="10812" y="1"/>
                    <a:pt x="8823" y="16728"/>
                    <a:pt x="0" y="23052"/>
                  </a:cubicBezTo>
                  <a:cubicBezTo>
                    <a:pt x="6120" y="19941"/>
                    <a:pt x="11730" y="15861"/>
                    <a:pt x="16626" y="10965"/>
                  </a:cubicBezTo>
                  <a:close/>
                </a:path>
              </a:pathLst>
            </a:custGeom>
            <a:solidFill>
              <a:srgbClr val="CF8890">
                <a:alpha val="59230"/>
              </a:srgbClr>
            </a:solidFill>
            <a:ln>
              <a:noFill/>
            </a:ln>
            <a:effectLst>
              <a:outerShdw blurRad="57150" rotWithShape="0" algn="bl" dir="5400000" dist="19050">
                <a:srgbClr val="783F04">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3" name="Google Shape;743;p33"/>
          <p:cNvSpPr txBox="1"/>
          <p:nvPr>
            <p:ph type="title"/>
          </p:nvPr>
        </p:nvSpPr>
        <p:spPr>
          <a:xfrm flipH="1">
            <a:off x="6452199" y="1840365"/>
            <a:ext cx="12096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744" name="Google Shape;744;p33"/>
          <p:cNvSpPr txBox="1"/>
          <p:nvPr>
            <p:ph idx="8" type="title"/>
          </p:nvPr>
        </p:nvSpPr>
        <p:spPr>
          <a:xfrm rot="-498617">
            <a:off x="1545286" y="1840312"/>
            <a:ext cx="1079333" cy="57785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grpSp>
        <p:nvGrpSpPr>
          <p:cNvPr id="745" name="Google Shape;745;p33"/>
          <p:cNvGrpSpPr/>
          <p:nvPr/>
        </p:nvGrpSpPr>
        <p:grpSpPr>
          <a:xfrm>
            <a:off x="2392475" y="1359658"/>
            <a:ext cx="355973" cy="427192"/>
            <a:chOff x="2279900" y="1356008"/>
            <a:chExt cx="355973" cy="427192"/>
          </a:xfrm>
        </p:grpSpPr>
        <p:sp>
          <p:nvSpPr>
            <p:cNvPr id="746" name="Google Shape;746;p33"/>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47" name="Google Shape;747;p33"/>
            <p:cNvGrpSpPr/>
            <p:nvPr/>
          </p:nvGrpSpPr>
          <p:grpSpPr>
            <a:xfrm>
              <a:off x="2395070" y="1356008"/>
              <a:ext cx="240802" cy="326586"/>
              <a:chOff x="1847775" y="238125"/>
              <a:chExt cx="3637500" cy="4933325"/>
            </a:xfrm>
          </p:grpSpPr>
          <p:sp>
            <p:nvSpPr>
              <p:cNvPr id="748" name="Google Shape;748;p33"/>
              <p:cNvSpPr/>
              <p:nvPr/>
            </p:nvSpPr>
            <p:spPr>
              <a:xfrm>
                <a:off x="1847775" y="3431350"/>
                <a:ext cx="1268050" cy="1740100"/>
              </a:xfrm>
              <a:custGeom>
                <a:rect b="b" l="l" r="r" t="t"/>
                <a:pathLst>
                  <a:path extrusionOk="0" h="69604" w="50722">
                    <a:moveTo>
                      <a:pt x="34802" y="0"/>
                    </a:moveTo>
                    <a:lnTo>
                      <a:pt x="0" y="69603"/>
                    </a:lnTo>
                    <a:lnTo>
                      <a:pt x="0" y="69603"/>
                    </a:lnTo>
                    <a:lnTo>
                      <a:pt x="50721" y="12218"/>
                    </a:lnTo>
                    <a:lnTo>
                      <a:pt x="34802"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3"/>
              <p:cNvSpPr/>
              <p:nvPr/>
            </p:nvSpPr>
            <p:spPr>
              <a:xfrm>
                <a:off x="1866275" y="774950"/>
                <a:ext cx="3535700" cy="3387625"/>
              </a:xfrm>
              <a:custGeom>
                <a:rect b="b" l="l" r="r" t="t"/>
                <a:pathLst>
                  <a:path extrusionOk="0" h="135505" w="141428">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rgbClr val="BDE9FF"/>
              </a:solidFill>
              <a:ln>
                <a:noFill/>
              </a:ln>
              <a:effectLst>
                <a:outerShdw blurRad="57150" rotWithShape="0" algn="bl" dir="5400000" dist="19050">
                  <a:srgbClr val="1155CC">
                    <a:alpha val="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3"/>
              <p:cNvSpPr/>
              <p:nvPr/>
            </p:nvSpPr>
            <p:spPr>
              <a:xfrm>
                <a:off x="2690025" y="238125"/>
                <a:ext cx="2795250" cy="2674925"/>
              </a:xfrm>
              <a:custGeom>
                <a:rect b="b" l="l" r="r" t="t"/>
                <a:pathLst>
                  <a:path extrusionOk="0" h="106997" w="11181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rgbClr val="BDE9FF"/>
              </a:solidFill>
              <a:ln>
                <a:noFill/>
              </a:ln>
              <a:effectLst>
                <a:outerShdw blurRad="28575" rotWithShape="0" algn="bl" dir="6480000" dist="9525">
                  <a:srgbClr val="3C78D8">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751" name="Google Shape;751;p33"/>
          <p:cNvSpPr/>
          <p:nvPr/>
        </p:nvSpPr>
        <p:spPr>
          <a:xfrm rot="3725222">
            <a:off x="4299518" y="1161887"/>
            <a:ext cx="544930" cy="569894"/>
          </a:xfrm>
          <a:custGeom>
            <a:rect b="b" l="l" r="r" t="t"/>
            <a:pathLst>
              <a:path extrusionOk="0" h="18195" w="17398">
                <a:moveTo>
                  <a:pt x="12217" y="0"/>
                </a:moveTo>
                <a:lnTo>
                  <a:pt x="1" y="13239"/>
                </a:lnTo>
                <a:lnTo>
                  <a:pt x="35" y="13360"/>
                </a:lnTo>
                <a:lnTo>
                  <a:pt x="122" y="13551"/>
                </a:lnTo>
                <a:lnTo>
                  <a:pt x="312" y="13620"/>
                </a:lnTo>
                <a:lnTo>
                  <a:pt x="503" y="13672"/>
                </a:lnTo>
                <a:lnTo>
                  <a:pt x="572" y="13863"/>
                </a:lnTo>
                <a:lnTo>
                  <a:pt x="642" y="14053"/>
                </a:lnTo>
                <a:lnTo>
                  <a:pt x="832" y="14123"/>
                </a:lnTo>
                <a:lnTo>
                  <a:pt x="1023" y="14175"/>
                </a:lnTo>
                <a:lnTo>
                  <a:pt x="1092" y="14365"/>
                </a:lnTo>
                <a:lnTo>
                  <a:pt x="1162" y="14556"/>
                </a:lnTo>
                <a:lnTo>
                  <a:pt x="1179" y="14573"/>
                </a:lnTo>
                <a:lnTo>
                  <a:pt x="1352" y="14625"/>
                </a:lnTo>
                <a:lnTo>
                  <a:pt x="1543" y="14694"/>
                </a:lnTo>
                <a:lnTo>
                  <a:pt x="1612" y="14868"/>
                </a:lnTo>
                <a:lnTo>
                  <a:pt x="1681" y="15058"/>
                </a:lnTo>
                <a:lnTo>
                  <a:pt x="1699" y="15058"/>
                </a:lnTo>
                <a:lnTo>
                  <a:pt x="1699" y="15076"/>
                </a:lnTo>
                <a:lnTo>
                  <a:pt x="1889" y="15128"/>
                </a:lnTo>
                <a:lnTo>
                  <a:pt x="2063" y="15197"/>
                </a:lnTo>
                <a:lnTo>
                  <a:pt x="2149" y="15388"/>
                </a:lnTo>
                <a:lnTo>
                  <a:pt x="2219" y="15561"/>
                </a:lnTo>
                <a:lnTo>
                  <a:pt x="2219" y="15578"/>
                </a:lnTo>
                <a:lnTo>
                  <a:pt x="2409" y="15630"/>
                </a:lnTo>
                <a:lnTo>
                  <a:pt x="2600" y="15700"/>
                </a:lnTo>
                <a:lnTo>
                  <a:pt x="2669" y="15890"/>
                </a:lnTo>
                <a:lnTo>
                  <a:pt x="2738" y="16081"/>
                </a:lnTo>
                <a:lnTo>
                  <a:pt x="2756" y="16081"/>
                </a:lnTo>
                <a:lnTo>
                  <a:pt x="2929" y="16150"/>
                </a:lnTo>
                <a:lnTo>
                  <a:pt x="3120" y="16202"/>
                </a:lnTo>
                <a:lnTo>
                  <a:pt x="3189" y="16393"/>
                </a:lnTo>
                <a:lnTo>
                  <a:pt x="3258" y="16583"/>
                </a:lnTo>
                <a:lnTo>
                  <a:pt x="3276" y="16583"/>
                </a:lnTo>
                <a:lnTo>
                  <a:pt x="3449" y="16653"/>
                </a:lnTo>
                <a:lnTo>
                  <a:pt x="3639" y="16705"/>
                </a:lnTo>
                <a:lnTo>
                  <a:pt x="3709" y="16895"/>
                </a:lnTo>
                <a:lnTo>
                  <a:pt x="3778" y="17086"/>
                </a:lnTo>
                <a:lnTo>
                  <a:pt x="3795" y="17086"/>
                </a:lnTo>
                <a:lnTo>
                  <a:pt x="3986" y="17155"/>
                </a:lnTo>
                <a:lnTo>
                  <a:pt x="4159" y="17207"/>
                </a:lnTo>
                <a:lnTo>
                  <a:pt x="4246" y="17398"/>
                </a:lnTo>
                <a:lnTo>
                  <a:pt x="4315" y="17588"/>
                </a:lnTo>
                <a:lnTo>
                  <a:pt x="4315" y="17606"/>
                </a:lnTo>
                <a:lnTo>
                  <a:pt x="4506" y="17658"/>
                </a:lnTo>
                <a:lnTo>
                  <a:pt x="4696" y="17727"/>
                </a:lnTo>
                <a:lnTo>
                  <a:pt x="4766" y="17900"/>
                </a:lnTo>
                <a:lnTo>
                  <a:pt x="4835" y="18091"/>
                </a:lnTo>
                <a:lnTo>
                  <a:pt x="4852" y="18108"/>
                </a:lnTo>
                <a:lnTo>
                  <a:pt x="5026" y="18160"/>
                </a:lnTo>
                <a:lnTo>
                  <a:pt x="5130" y="18195"/>
                </a:lnTo>
                <a:lnTo>
                  <a:pt x="5199" y="18125"/>
                </a:lnTo>
                <a:lnTo>
                  <a:pt x="17398" y="4956"/>
                </a:lnTo>
                <a:lnTo>
                  <a:pt x="17381" y="4869"/>
                </a:lnTo>
                <a:lnTo>
                  <a:pt x="17311" y="4696"/>
                </a:lnTo>
                <a:lnTo>
                  <a:pt x="17294" y="4679"/>
                </a:lnTo>
                <a:lnTo>
                  <a:pt x="17103" y="4609"/>
                </a:lnTo>
                <a:lnTo>
                  <a:pt x="16930" y="4557"/>
                </a:lnTo>
                <a:lnTo>
                  <a:pt x="16861" y="4367"/>
                </a:lnTo>
                <a:lnTo>
                  <a:pt x="16774" y="4176"/>
                </a:lnTo>
                <a:lnTo>
                  <a:pt x="16584" y="4107"/>
                </a:lnTo>
                <a:lnTo>
                  <a:pt x="16393" y="4055"/>
                </a:lnTo>
                <a:lnTo>
                  <a:pt x="16324" y="3864"/>
                </a:lnTo>
                <a:lnTo>
                  <a:pt x="16254" y="3674"/>
                </a:lnTo>
                <a:lnTo>
                  <a:pt x="16237" y="3674"/>
                </a:lnTo>
                <a:lnTo>
                  <a:pt x="16064" y="3604"/>
                </a:lnTo>
                <a:lnTo>
                  <a:pt x="15873" y="3552"/>
                </a:lnTo>
                <a:lnTo>
                  <a:pt x="15804" y="3362"/>
                </a:lnTo>
                <a:lnTo>
                  <a:pt x="15735" y="3171"/>
                </a:lnTo>
                <a:lnTo>
                  <a:pt x="15717" y="3154"/>
                </a:lnTo>
                <a:lnTo>
                  <a:pt x="15544" y="3102"/>
                </a:lnTo>
                <a:lnTo>
                  <a:pt x="15353" y="3033"/>
                </a:lnTo>
                <a:lnTo>
                  <a:pt x="15284" y="2859"/>
                </a:lnTo>
                <a:lnTo>
                  <a:pt x="15215" y="2669"/>
                </a:lnTo>
                <a:lnTo>
                  <a:pt x="15197" y="2651"/>
                </a:lnTo>
                <a:lnTo>
                  <a:pt x="15007" y="2599"/>
                </a:lnTo>
                <a:lnTo>
                  <a:pt x="14833" y="2530"/>
                </a:lnTo>
                <a:lnTo>
                  <a:pt x="14747" y="2339"/>
                </a:lnTo>
                <a:lnTo>
                  <a:pt x="14677" y="2166"/>
                </a:lnTo>
                <a:lnTo>
                  <a:pt x="14677" y="2149"/>
                </a:lnTo>
                <a:lnTo>
                  <a:pt x="14487" y="2097"/>
                </a:lnTo>
                <a:lnTo>
                  <a:pt x="14296" y="2028"/>
                </a:lnTo>
                <a:lnTo>
                  <a:pt x="14227" y="1837"/>
                </a:lnTo>
                <a:lnTo>
                  <a:pt x="14158" y="1646"/>
                </a:lnTo>
                <a:lnTo>
                  <a:pt x="14140" y="1646"/>
                </a:lnTo>
                <a:lnTo>
                  <a:pt x="13967" y="1577"/>
                </a:lnTo>
                <a:lnTo>
                  <a:pt x="13776" y="1525"/>
                </a:lnTo>
                <a:lnTo>
                  <a:pt x="13707" y="1334"/>
                </a:lnTo>
                <a:lnTo>
                  <a:pt x="13638" y="1144"/>
                </a:lnTo>
                <a:lnTo>
                  <a:pt x="13620" y="1144"/>
                </a:lnTo>
                <a:lnTo>
                  <a:pt x="13447" y="1075"/>
                </a:lnTo>
                <a:lnTo>
                  <a:pt x="13257" y="1023"/>
                </a:lnTo>
                <a:lnTo>
                  <a:pt x="13187" y="832"/>
                </a:lnTo>
                <a:lnTo>
                  <a:pt x="13101" y="641"/>
                </a:lnTo>
                <a:lnTo>
                  <a:pt x="12910" y="572"/>
                </a:lnTo>
                <a:lnTo>
                  <a:pt x="12737" y="503"/>
                </a:lnTo>
                <a:lnTo>
                  <a:pt x="12650" y="329"/>
                </a:lnTo>
                <a:lnTo>
                  <a:pt x="12581" y="139"/>
                </a:lnTo>
                <a:lnTo>
                  <a:pt x="12581" y="121"/>
                </a:lnTo>
                <a:lnTo>
                  <a:pt x="12390" y="69"/>
                </a:lnTo>
                <a:lnTo>
                  <a:pt x="12217" y="0"/>
                </a:lnTo>
                <a:close/>
              </a:path>
            </a:pathLst>
          </a:custGeom>
          <a:solidFill>
            <a:srgbClr val="F1FAFF">
              <a:alpha val="67600"/>
            </a:srgbClr>
          </a:solidFill>
          <a:ln>
            <a:noFill/>
          </a:ln>
          <a:effectLst>
            <a:outerShdw blurRad="42863" rotWithShape="0" algn="bl" dir="5400000" dist="9525">
              <a:srgbClr val="783F04">
                <a:alpha val="22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2" name="Google Shape;752;p33"/>
          <p:cNvGrpSpPr/>
          <p:nvPr/>
        </p:nvGrpSpPr>
        <p:grpSpPr>
          <a:xfrm flipH="1">
            <a:off x="6726612" y="1315020"/>
            <a:ext cx="355973" cy="427192"/>
            <a:chOff x="2279900" y="1356008"/>
            <a:chExt cx="355973" cy="427192"/>
          </a:xfrm>
        </p:grpSpPr>
        <p:sp>
          <p:nvSpPr>
            <p:cNvPr id="753" name="Google Shape;753;p33"/>
            <p:cNvSpPr/>
            <p:nvPr/>
          </p:nvSpPr>
          <p:spPr>
            <a:xfrm>
              <a:off x="2279900" y="1566300"/>
              <a:ext cx="240900" cy="216900"/>
            </a:xfrm>
            <a:prstGeom prst="ellipse">
              <a:avLst/>
            </a:prstGeom>
            <a:gradFill>
              <a:gsLst>
                <a:gs pos="0">
                  <a:srgbClr val="C9AE66">
                    <a:alpha val="30980"/>
                  </a:srgbClr>
                </a:gs>
                <a:gs pos="60000">
                  <a:srgbClr val="C3BAA2">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54" name="Google Shape;754;p33"/>
            <p:cNvGrpSpPr/>
            <p:nvPr/>
          </p:nvGrpSpPr>
          <p:grpSpPr>
            <a:xfrm>
              <a:off x="2395070" y="1356008"/>
              <a:ext cx="240802" cy="326586"/>
              <a:chOff x="1847775" y="238125"/>
              <a:chExt cx="3637500" cy="4933325"/>
            </a:xfrm>
          </p:grpSpPr>
          <p:sp>
            <p:nvSpPr>
              <p:cNvPr id="755" name="Google Shape;755;p33"/>
              <p:cNvSpPr/>
              <p:nvPr/>
            </p:nvSpPr>
            <p:spPr>
              <a:xfrm>
                <a:off x="1847775" y="3431350"/>
                <a:ext cx="1268050" cy="1740100"/>
              </a:xfrm>
              <a:custGeom>
                <a:rect b="b" l="l" r="r" t="t"/>
                <a:pathLst>
                  <a:path extrusionOk="0" h="69604" w="50722">
                    <a:moveTo>
                      <a:pt x="34802" y="0"/>
                    </a:moveTo>
                    <a:lnTo>
                      <a:pt x="0" y="69603"/>
                    </a:lnTo>
                    <a:lnTo>
                      <a:pt x="0" y="69603"/>
                    </a:lnTo>
                    <a:lnTo>
                      <a:pt x="50721" y="12218"/>
                    </a:lnTo>
                    <a:lnTo>
                      <a:pt x="34802"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3"/>
              <p:cNvSpPr/>
              <p:nvPr/>
            </p:nvSpPr>
            <p:spPr>
              <a:xfrm>
                <a:off x="1866275" y="774950"/>
                <a:ext cx="3535700" cy="3387625"/>
              </a:xfrm>
              <a:custGeom>
                <a:rect b="b" l="l" r="r" t="t"/>
                <a:pathLst>
                  <a:path extrusionOk="0" h="135505" w="141428">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dk2"/>
              </a:solidFill>
              <a:ln>
                <a:noFill/>
              </a:ln>
              <a:effectLst>
                <a:outerShdw blurRad="57150" rotWithShape="0" algn="bl" dir="5400000" dist="19050">
                  <a:srgbClr val="1155CC">
                    <a:alpha val="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3"/>
              <p:cNvSpPr/>
              <p:nvPr/>
            </p:nvSpPr>
            <p:spPr>
              <a:xfrm>
                <a:off x="2690025" y="238125"/>
                <a:ext cx="2795250" cy="2674925"/>
              </a:xfrm>
              <a:custGeom>
                <a:rect b="b" l="l" r="r" t="t"/>
                <a:pathLst>
                  <a:path extrusionOk="0" h="106997" w="11181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dk2"/>
              </a:solidFill>
              <a:ln>
                <a:noFill/>
              </a:ln>
              <a:effectLst>
                <a:outerShdw blurRad="28575" rotWithShape="0" algn="bl" dir="6480000" dist="9525">
                  <a:srgbClr val="999999">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pic>
        <p:nvPicPr>
          <p:cNvPr id="762" name="Google Shape;762;p34"/>
          <p:cNvPicPr preferRelativeResize="0"/>
          <p:nvPr/>
        </p:nvPicPr>
        <p:blipFill>
          <a:blip r:embed="rId3">
            <a:alphaModFix/>
          </a:blip>
          <a:stretch>
            <a:fillRect/>
          </a:stretch>
        </p:blipFill>
        <p:spPr>
          <a:xfrm>
            <a:off x="3997550" y="2201375"/>
            <a:ext cx="4577174" cy="2472450"/>
          </a:xfrm>
          <a:prstGeom prst="rect">
            <a:avLst/>
          </a:prstGeom>
          <a:noFill/>
          <a:ln>
            <a:noFill/>
          </a:ln>
        </p:spPr>
      </p:pic>
      <p:sp>
        <p:nvSpPr>
          <p:cNvPr id="763" name="Google Shape;763;p34"/>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DATA: Our Why</a:t>
            </a:r>
            <a:endParaRPr/>
          </a:p>
        </p:txBody>
      </p:sp>
      <p:sp>
        <p:nvSpPr>
          <p:cNvPr id="764" name="Google Shape;764;p34"/>
          <p:cNvSpPr txBox="1"/>
          <p:nvPr>
            <p:ph idx="1" type="body"/>
          </p:nvPr>
        </p:nvSpPr>
        <p:spPr>
          <a:xfrm>
            <a:off x="1654300" y="962525"/>
            <a:ext cx="5638800" cy="253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t/>
            </a:r>
            <a:endParaRPr sz="2000">
              <a:solidFill>
                <a:srgbClr val="2C3744"/>
              </a:solidFill>
              <a:latin typeface="Arial"/>
              <a:ea typeface="Arial"/>
              <a:cs typeface="Arial"/>
              <a:sym typeface="Arial"/>
            </a:endParaRPr>
          </a:p>
          <a:p>
            <a:pPr indent="0" lvl="0" marL="0" rtl="0" algn="l">
              <a:spcBef>
                <a:spcPts val="0"/>
              </a:spcBef>
              <a:spcAft>
                <a:spcPts val="0"/>
              </a:spcAft>
              <a:buClr>
                <a:srgbClr val="000000"/>
              </a:buClr>
              <a:buFont typeface="Arial"/>
              <a:buNone/>
            </a:pPr>
            <a:r>
              <a:rPr lang="en" sz="2000">
                <a:solidFill>
                  <a:srgbClr val="2C3744"/>
                </a:solidFill>
                <a:latin typeface="Open Sans"/>
                <a:ea typeface="Open Sans"/>
                <a:cs typeface="Open Sans"/>
                <a:sym typeface="Open Sans"/>
              </a:rPr>
              <a:t>According to 2019-2020 district data </a:t>
            </a:r>
            <a:r>
              <a:rPr lang="en" sz="2000">
                <a:solidFill>
                  <a:srgbClr val="E93F62"/>
                </a:solidFill>
                <a:latin typeface="Open Sans"/>
                <a:ea typeface="Open Sans"/>
                <a:cs typeface="Open Sans"/>
                <a:sym typeface="Open Sans"/>
              </a:rPr>
              <a:t>23,401 </a:t>
            </a:r>
            <a:r>
              <a:rPr lang="en" sz="2000">
                <a:solidFill>
                  <a:srgbClr val="2C3744"/>
                </a:solidFill>
                <a:latin typeface="Open Sans"/>
                <a:ea typeface="Open Sans"/>
                <a:cs typeface="Open Sans"/>
                <a:sym typeface="Open Sans"/>
              </a:rPr>
              <a:t>students are currently identified as gifted: </a:t>
            </a:r>
            <a:endParaRPr sz="2000">
              <a:solidFill>
                <a:srgbClr val="2C3744"/>
              </a:solidFill>
              <a:latin typeface="Open Sans"/>
              <a:ea typeface="Open Sans"/>
              <a:cs typeface="Open Sans"/>
              <a:sym typeface="Open Sans"/>
            </a:endParaRPr>
          </a:p>
          <a:p>
            <a:pPr indent="0" lvl="0" marL="0" rtl="0" algn="l">
              <a:spcBef>
                <a:spcPts val="0"/>
              </a:spcBef>
              <a:spcAft>
                <a:spcPts val="0"/>
              </a:spcAft>
              <a:buClr>
                <a:srgbClr val="000000"/>
              </a:buClr>
              <a:buFont typeface="Arial"/>
              <a:buNone/>
            </a:pPr>
            <a:r>
              <a:t/>
            </a:r>
            <a:endParaRPr sz="2000">
              <a:solidFill>
                <a:srgbClr val="2C3744"/>
              </a:solidFill>
              <a:latin typeface="Open Sans"/>
              <a:ea typeface="Open Sans"/>
              <a:cs typeface="Open Sans"/>
              <a:sym typeface="Open Sans"/>
            </a:endParaRPr>
          </a:p>
          <a:p>
            <a:pPr indent="0" lvl="0" marL="0" rtl="0" algn="l">
              <a:spcBef>
                <a:spcPts val="0"/>
              </a:spcBef>
              <a:spcAft>
                <a:spcPts val="0"/>
              </a:spcAft>
              <a:buClr>
                <a:srgbClr val="000000"/>
              </a:buClr>
              <a:buFont typeface="Arial"/>
              <a:buNone/>
            </a:pPr>
            <a:r>
              <a:rPr lang="en" sz="2000">
                <a:solidFill>
                  <a:srgbClr val="E93F62"/>
                </a:solidFill>
                <a:latin typeface="Open Sans"/>
                <a:ea typeface="Open Sans"/>
                <a:cs typeface="Open Sans"/>
                <a:sym typeface="Open Sans"/>
              </a:rPr>
              <a:t>4,664</a:t>
            </a:r>
            <a:r>
              <a:rPr lang="en" sz="2000">
                <a:solidFill>
                  <a:srgbClr val="2C3744"/>
                </a:solidFill>
                <a:latin typeface="Open Sans"/>
                <a:ea typeface="Open Sans"/>
                <a:cs typeface="Open Sans"/>
                <a:sym typeface="Open Sans"/>
              </a:rPr>
              <a:t>  elementary students</a:t>
            </a:r>
            <a:endParaRPr sz="2000">
              <a:solidFill>
                <a:srgbClr val="2C3744"/>
              </a:solidFill>
              <a:latin typeface="Open Sans"/>
              <a:ea typeface="Open Sans"/>
              <a:cs typeface="Open Sans"/>
              <a:sym typeface="Open Sans"/>
            </a:endParaRPr>
          </a:p>
          <a:p>
            <a:pPr indent="0" lvl="0" marL="0" rtl="0" algn="l">
              <a:spcBef>
                <a:spcPts val="0"/>
              </a:spcBef>
              <a:spcAft>
                <a:spcPts val="0"/>
              </a:spcAft>
              <a:buClr>
                <a:srgbClr val="000000"/>
              </a:buClr>
              <a:buFont typeface="Arial"/>
              <a:buNone/>
            </a:pPr>
            <a:r>
              <a:rPr lang="en" sz="2000">
                <a:solidFill>
                  <a:srgbClr val="E93F62"/>
                </a:solidFill>
                <a:latin typeface="Open Sans"/>
                <a:ea typeface="Open Sans"/>
                <a:cs typeface="Open Sans"/>
                <a:sym typeface="Open Sans"/>
              </a:rPr>
              <a:t>7,931  </a:t>
            </a:r>
            <a:r>
              <a:rPr lang="en" sz="2000">
                <a:solidFill>
                  <a:srgbClr val="2C3744"/>
                </a:solidFill>
                <a:latin typeface="Open Sans"/>
                <a:ea typeface="Open Sans"/>
                <a:cs typeface="Open Sans"/>
                <a:sym typeface="Open Sans"/>
              </a:rPr>
              <a:t>middle school students </a:t>
            </a:r>
            <a:endParaRPr sz="2000">
              <a:solidFill>
                <a:srgbClr val="2C3744"/>
              </a:solidFill>
              <a:latin typeface="Open Sans"/>
              <a:ea typeface="Open Sans"/>
              <a:cs typeface="Open Sans"/>
              <a:sym typeface="Open Sans"/>
            </a:endParaRPr>
          </a:p>
          <a:p>
            <a:pPr indent="0" lvl="0" marL="0" rtl="0" algn="l">
              <a:spcBef>
                <a:spcPts val="0"/>
              </a:spcBef>
              <a:spcAft>
                <a:spcPts val="0"/>
              </a:spcAft>
              <a:buClr>
                <a:srgbClr val="000000"/>
              </a:buClr>
              <a:buFont typeface="Arial"/>
              <a:buNone/>
            </a:pPr>
            <a:r>
              <a:rPr lang="en" sz="2000">
                <a:solidFill>
                  <a:srgbClr val="E93F62"/>
                </a:solidFill>
                <a:latin typeface="Open Sans"/>
                <a:ea typeface="Open Sans"/>
                <a:cs typeface="Open Sans"/>
                <a:sym typeface="Open Sans"/>
              </a:rPr>
              <a:t>10,806</a:t>
            </a:r>
            <a:r>
              <a:rPr lang="en" sz="2000">
                <a:solidFill>
                  <a:srgbClr val="2C3744"/>
                </a:solidFill>
                <a:latin typeface="Open Sans"/>
                <a:ea typeface="Open Sans"/>
                <a:cs typeface="Open Sans"/>
                <a:sym typeface="Open Sans"/>
              </a:rPr>
              <a:t> high school students</a:t>
            </a:r>
            <a:endParaRPr sz="2000">
              <a:solidFill>
                <a:srgbClr val="2C3744"/>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a:latin typeface="Open Sans"/>
              <a:ea typeface="Open Sans"/>
              <a:cs typeface="Open Sans"/>
              <a:sym typeface="Open Sans"/>
            </a:endParaRPr>
          </a:p>
        </p:txBody>
      </p:sp>
      <p:sp>
        <p:nvSpPr>
          <p:cNvPr id="765" name="Google Shape;765;p34"/>
          <p:cNvSpPr/>
          <p:nvPr/>
        </p:nvSpPr>
        <p:spPr>
          <a:xfrm rot="548498">
            <a:off x="392295" y="798912"/>
            <a:ext cx="584283" cy="691203"/>
          </a:xfrm>
          <a:custGeom>
            <a:rect b="b" l="l" r="r" t="t"/>
            <a:pathLst>
              <a:path extrusionOk="0" h="52293" w="44204">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chemeClr val="accent3"/>
          </a:solidFill>
          <a:ln>
            <a:noFill/>
          </a:ln>
          <a:effectLst>
            <a:outerShdw blurRad="57150" rotWithShape="0" algn="bl" dir="5400000" dist="19050">
              <a:srgbClr val="783F04">
                <a:alpha val="5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5"/>
          <p:cNvSpPr txBox="1"/>
          <p:nvPr>
            <p:ph type="ctrTitle"/>
          </p:nvPr>
        </p:nvSpPr>
        <p:spPr>
          <a:xfrm rot="162489">
            <a:off x="3535386" y="1274087"/>
            <a:ext cx="3466772" cy="1673775"/>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AIG, AG, IG </a:t>
            </a:r>
            <a:r>
              <a:rPr lang="en" sz="3700"/>
              <a:t>Identification</a:t>
            </a:r>
            <a:endParaRPr sz="3700"/>
          </a:p>
        </p:txBody>
      </p:sp>
      <p:sp>
        <p:nvSpPr>
          <p:cNvPr id="771" name="Google Shape;771;p35"/>
          <p:cNvSpPr txBox="1"/>
          <p:nvPr>
            <p:ph idx="2" type="title"/>
          </p:nvPr>
        </p:nvSpPr>
        <p:spPr>
          <a:xfrm rot="-532199">
            <a:off x="2066030" y="1940967"/>
            <a:ext cx="1192663" cy="920009"/>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sp>
        <p:nvSpPr>
          <p:cNvPr id="776" name="Google Shape;776;p36"/>
          <p:cNvSpPr txBox="1"/>
          <p:nvPr>
            <p:ph type="title"/>
          </p:nvPr>
        </p:nvSpPr>
        <p:spPr>
          <a:xfrm>
            <a:off x="895350" y="494411"/>
            <a:ext cx="7353300" cy="63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Does AIG Identification Work?</a:t>
            </a:r>
            <a:endParaRPr/>
          </a:p>
        </p:txBody>
      </p:sp>
      <p:sp>
        <p:nvSpPr>
          <p:cNvPr id="777" name="Google Shape;777;p36"/>
          <p:cNvSpPr txBox="1"/>
          <p:nvPr>
            <p:ph idx="4294967295" type="ctrTitle"/>
          </p:nvPr>
        </p:nvSpPr>
        <p:spPr>
          <a:xfrm flipH="1">
            <a:off x="2462825" y="2090613"/>
            <a:ext cx="1560600" cy="355200"/>
          </a:xfrm>
          <a:prstGeom prst="rect">
            <a:avLst/>
          </a:prstGeom>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0" lang="en" sz="1700"/>
              <a:t>Data Search</a:t>
            </a:r>
            <a:endParaRPr b="0" sz="1700">
              <a:latin typeface="Chelsea Market"/>
              <a:ea typeface="Chelsea Market"/>
              <a:cs typeface="Chelsea Market"/>
              <a:sym typeface="Chelsea Market"/>
            </a:endParaRPr>
          </a:p>
        </p:txBody>
      </p:sp>
      <p:sp>
        <p:nvSpPr>
          <p:cNvPr id="778" name="Google Shape;778;p36"/>
          <p:cNvSpPr txBox="1"/>
          <p:nvPr>
            <p:ph idx="4294967295" type="ctrTitle"/>
          </p:nvPr>
        </p:nvSpPr>
        <p:spPr>
          <a:xfrm flipH="1">
            <a:off x="5468025" y="2090624"/>
            <a:ext cx="1560600" cy="491100"/>
          </a:xfrm>
          <a:prstGeom prst="rect">
            <a:avLst/>
          </a:prstGeom>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0" lang="en" sz="1500"/>
              <a:t>Gathering More Dat</a:t>
            </a:r>
            <a:r>
              <a:rPr b="0" lang="en" sz="1800"/>
              <a:t>a</a:t>
            </a:r>
            <a:endParaRPr b="0" sz="1800">
              <a:latin typeface="Chelsea Market"/>
              <a:ea typeface="Chelsea Market"/>
              <a:cs typeface="Chelsea Market"/>
              <a:sym typeface="Chelsea Market"/>
            </a:endParaRPr>
          </a:p>
        </p:txBody>
      </p:sp>
      <p:sp>
        <p:nvSpPr>
          <p:cNvPr id="779" name="Google Shape;779;p36"/>
          <p:cNvSpPr txBox="1"/>
          <p:nvPr>
            <p:ph idx="4294967295" type="ctrTitle"/>
          </p:nvPr>
        </p:nvSpPr>
        <p:spPr>
          <a:xfrm flipH="1">
            <a:off x="895350" y="3444300"/>
            <a:ext cx="1560600" cy="306600"/>
          </a:xfrm>
          <a:prstGeom prst="rect">
            <a:avLst/>
          </a:prstGeom>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0" lang="en" sz="1500"/>
              <a:t>Nomination</a:t>
            </a:r>
            <a:endParaRPr b="0" sz="1500">
              <a:latin typeface="Chelsea Market"/>
              <a:ea typeface="Chelsea Market"/>
              <a:cs typeface="Chelsea Market"/>
              <a:sym typeface="Chelsea Market"/>
            </a:endParaRPr>
          </a:p>
        </p:txBody>
      </p:sp>
      <p:sp>
        <p:nvSpPr>
          <p:cNvPr id="780" name="Google Shape;780;p36"/>
          <p:cNvSpPr txBox="1"/>
          <p:nvPr>
            <p:ph idx="4294967295" type="subTitle"/>
          </p:nvPr>
        </p:nvSpPr>
        <p:spPr>
          <a:xfrm flipH="1">
            <a:off x="895350" y="3770425"/>
            <a:ext cx="1916700" cy="87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400"/>
              <a:t>A student can be nominated at any time during the year.</a:t>
            </a:r>
            <a:endParaRPr sz="1400"/>
          </a:p>
        </p:txBody>
      </p:sp>
      <p:sp>
        <p:nvSpPr>
          <p:cNvPr id="781" name="Google Shape;781;p36"/>
          <p:cNvSpPr txBox="1"/>
          <p:nvPr>
            <p:ph idx="4294967295" type="ctrTitle"/>
          </p:nvPr>
        </p:nvSpPr>
        <p:spPr>
          <a:xfrm flipH="1">
            <a:off x="3984225" y="3151600"/>
            <a:ext cx="1483800" cy="355200"/>
          </a:xfrm>
          <a:prstGeom prst="rect">
            <a:avLst/>
          </a:prstGeom>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0" lang="en" sz="1500"/>
              <a:t>SBCGE Meets</a:t>
            </a:r>
            <a:endParaRPr b="0" sz="1500">
              <a:latin typeface="Chelsea Market"/>
              <a:ea typeface="Chelsea Market"/>
              <a:cs typeface="Chelsea Market"/>
              <a:sym typeface="Chelsea Market"/>
            </a:endParaRPr>
          </a:p>
        </p:txBody>
      </p:sp>
      <p:sp>
        <p:nvSpPr>
          <p:cNvPr id="782" name="Google Shape;782;p36"/>
          <p:cNvSpPr txBox="1"/>
          <p:nvPr>
            <p:ph idx="4294967295" type="subTitle"/>
          </p:nvPr>
        </p:nvSpPr>
        <p:spPr>
          <a:xfrm flipH="1">
            <a:off x="3798675" y="3590872"/>
            <a:ext cx="1854900" cy="12345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100"/>
              <a:t>School Based Committee for Gifted Education meets to review and discuss data for nominated students. Makes the decision whether there is enough data to refer for the AIG program or not.</a:t>
            </a:r>
            <a:endParaRPr sz="1100"/>
          </a:p>
        </p:txBody>
      </p:sp>
      <p:sp>
        <p:nvSpPr>
          <p:cNvPr id="783" name="Google Shape;783;p36"/>
          <p:cNvSpPr txBox="1"/>
          <p:nvPr>
            <p:ph idx="4294967295" type="subTitle"/>
          </p:nvPr>
        </p:nvSpPr>
        <p:spPr>
          <a:xfrm flipH="1">
            <a:off x="5320825" y="1258575"/>
            <a:ext cx="2124600" cy="7887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400"/>
              <a:t>Referred students will be tested or reviewed for portfolio identification.</a:t>
            </a:r>
            <a:endParaRPr sz="1400"/>
          </a:p>
        </p:txBody>
      </p:sp>
      <p:sp>
        <p:nvSpPr>
          <p:cNvPr id="784" name="Google Shape;784;p36"/>
          <p:cNvSpPr txBox="1"/>
          <p:nvPr>
            <p:ph idx="4294967295" type="subTitle"/>
          </p:nvPr>
        </p:nvSpPr>
        <p:spPr>
          <a:xfrm flipH="1">
            <a:off x="2248376" y="1172363"/>
            <a:ext cx="2482800" cy="875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400"/>
              <a:t>AIG Teacher gathers data to support AIG identification for each student nominated.</a:t>
            </a:r>
            <a:endParaRPr sz="1400"/>
          </a:p>
        </p:txBody>
      </p:sp>
      <p:sp>
        <p:nvSpPr>
          <p:cNvPr id="785" name="Google Shape;785;p36"/>
          <p:cNvSpPr txBox="1"/>
          <p:nvPr>
            <p:ph idx="4294967295" type="ctrTitle"/>
          </p:nvPr>
        </p:nvSpPr>
        <p:spPr>
          <a:xfrm flipH="1">
            <a:off x="2724809" y="2445834"/>
            <a:ext cx="715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400">
                <a:latin typeface="Chelsea Market"/>
                <a:ea typeface="Chelsea Market"/>
                <a:cs typeface="Chelsea Market"/>
                <a:sym typeface="Chelsea Market"/>
              </a:rPr>
              <a:t>02</a:t>
            </a:r>
            <a:endParaRPr b="0" sz="3400">
              <a:latin typeface="Chelsea Market"/>
              <a:ea typeface="Chelsea Market"/>
              <a:cs typeface="Chelsea Market"/>
              <a:sym typeface="Chelsea Market"/>
            </a:endParaRPr>
          </a:p>
        </p:txBody>
      </p:sp>
      <p:sp>
        <p:nvSpPr>
          <p:cNvPr id="786" name="Google Shape;786;p36"/>
          <p:cNvSpPr txBox="1"/>
          <p:nvPr>
            <p:ph idx="4294967295" type="ctrTitle"/>
          </p:nvPr>
        </p:nvSpPr>
        <p:spPr>
          <a:xfrm flipH="1">
            <a:off x="1157919" y="2683934"/>
            <a:ext cx="715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400">
                <a:latin typeface="Chelsea Market"/>
                <a:ea typeface="Chelsea Market"/>
                <a:cs typeface="Chelsea Market"/>
                <a:sym typeface="Chelsea Market"/>
              </a:rPr>
              <a:t>01</a:t>
            </a:r>
            <a:endParaRPr b="0" sz="3400">
              <a:latin typeface="Chelsea Market"/>
              <a:ea typeface="Chelsea Market"/>
              <a:cs typeface="Chelsea Market"/>
              <a:sym typeface="Chelsea Market"/>
            </a:endParaRPr>
          </a:p>
        </p:txBody>
      </p:sp>
      <p:sp>
        <p:nvSpPr>
          <p:cNvPr id="787" name="Google Shape;787;p36"/>
          <p:cNvSpPr txBox="1"/>
          <p:nvPr>
            <p:ph idx="4294967295" type="ctrTitle"/>
          </p:nvPr>
        </p:nvSpPr>
        <p:spPr>
          <a:xfrm flipH="1">
            <a:off x="4290738" y="2626897"/>
            <a:ext cx="715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400">
                <a:latin typeface="Chelsea Market"/>
                <a:ea typeface="Chelsea Market"/>
                <a:cs typeface="Chelsea Market"/>
                <a:sym typeface="Chelsea Market"/>
              </a:rPr>
              <a:t>03</a:t>
            </a:r>
            <a:endParaRPr b="0" sz="3400">
              <a:latin typeface="Chelsea Market"/>
              <a:ea typeface="Chelsea Market"/>
              <a:cs typeface="Chelsea Market"/>
              <a:sym typeface="Chelsea Market"/>
            </a:endParaRPr>
          </a:p>
        </p:txBody>
      </p:sp>
      <p:sp>
        <p:nvSpPr>
          <p:cNvPr id="788" name="Google Shape;788;p36"/>
          <p:cNvSpPr txBox="1"/>
          <p:nvPr>
            <p:ph idx="4294967295" type="ctrTitle"/>
          </p:nvPr>
        </p:nvSpPr>
        <p:spPr>
          <a:xfrm flipH="1">
            <a:off x="5906930" y="2531534"/>
            <a:ext cx="715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400">
                <a:latin typeface="Chelsea Market"/>
                <a:ea typeface="Chelsea Market"/>
                <a:cs typeface="Chelsea Market"/>
                <a:sym typeface="Chelsea Market"/>
              </a:rPr>
              <a:t>04</a:t>
            </a:r>
            <a:endParaRPr b="0" sz="3400">
              <a:latin typeface="Chelsea Market"/>
              <a:ea typeface="Chelsea Market"/>
              <a:cs typeface="Chelsea Market"/>
              <a:sym typeface="Chelsea Market"/>
            </a:endParaRPr>
          </a:p>
        </p:txBody>
      </p:sp>
      <p:sp>
        <p:nvSpPr>
          <p:cNvPr id="789" name="Google Shape;789;p36"/>
          <p:cNvSpPr/>
          <p:nvPr/>
        </p:nvSpPr>
        <p:spPr>
          <a:xfrm rot="6571875">
            <a:off x="1008812" y="2290378"/>
            <a:ext cx="185988" cy="562765"/>
          </a:xfrm>
          <a:custGeom>
            <a:rect b="b" l="l" r="r" t="t"/>
            <a:pathLst>
              <a:path extrusionOk="0" h="22512" w="7440">
                <a:moveTo>
                  <a:pt x="7099" y="0"/>
                </a:moveTo>
                <a:cubicBezTo>
                  <a:pt x="6949" y="0"/>
                  <a:pt x="6790" y="25"/>
                  <a:pt x="6772" y="25"/>
                </a:cubicBezTo>
                <a:lnTo>
                  <a:pt x="4126" y="648"/>
                </a:lnTo>
                <a:cubicBezTo>
                  <a:pt x="3814" y="726"/>
                  <a:pt x="3425" y="1076"/>
                  <a:pt x="3853" y="1076"/>
                </a:cubicBezTo>
                <a:cubicBezTo>
                  <a:pt x="3853" y="1115"/>
                  <a:pt x="3892" y="1154"/>
                  <a:pt x="3970" y="1193"/>
                </a:cubicBezTo>
                <a:lnTo>
                  <a:pt x="4943" y="1543"/>
                </a:lnTo>
                <a:cubicBezTo>
                  <a:pt x="1" y="7730"/>
                  <a:pt x="312" y="16602"/>
                  <a:pt x="5682" y="22439"/>
                </a:cubicBezTo>
                <a:cubicBezTo>
                  <a:pt x="5725" y="22490"/>
                  <a:pt x="5807" y="22511"/>
                  <a:pt x="5908" y="22511"/>
                </a:cubicBezTo>
                <a:cubicBezTo>
                  <a:pt x="6272" y="22511"/>
                  <a:pt x="6877" y="22233"/>
                  <a:pt x="6694" y="22050"/>
                </a:cubicBezTo>
                <a:cubicBezTo>
                  <a:pt x="1557" y="16408"/>
                  <a:pt x="1129" y="7925"/>
                  <a:pt x="5721" y="1815"/>
                </a:cubicBezTo>
                <a:lnTo>
                  <a:pt x="5721" y="1815"/>
                </a:lnTo>
                <a:lnTo>
                  <a:pt x="6110" y="1971"/>
                </a:lnTo>
                <a:cubicBezTo>
                  <a:pt x="6144" y="1984"/>
                  <a:pt x="6197" y="1991"/>
                  <a:pt x="6261" y="1991"/>
                </a:cubicBezTo>
                <a:cubicBezTo>
                  <a:pt x="6571" y="1991"/>
                  <a:pt x="7148" y="1840"/>
                  <a:pt x="7083" y="1582"/>
                </a:cubicBezTo>
                <a:cubicBezTo>
                  <a:pt x="7005" y="1115"/>
                  <a:pt x="7083" y="609"/>
                  <a:pt x="7356" y="181"/>
                </a:cubicBezTo>
                <a:cubicBezTo>
                  <a:pt x="7439" y="34"/>
                  <a:pt x="7275" y="0"/>
                  <a:pt x="70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rot="6323056">
            <a:off x="6896315" y="2535341"/>
            <a:ext cx="186006" cy="562818"/>
          </a:xfrm>
          <a:custGeom>
            <a:rect b="b" l="l" r="r" t="t"/>
            <a:pathLst>
              <a:path extrusionOk="0" h="22512" w="7440">
                <a:moveTo>
                  <a:pt x="7099" y="0"/>
                </a:moveTo>
                <a:cubicBezTo>
                  <a:pt x="6949" y="0"/>
                  <a:pt x="6790" y="25"/>
                  <a:pt x="6772" y="25"/>
                </a:cubicBezTo>
                <a:lnTo>
                  <a:pt x="4126" y="648"/>
                </a:lnTo>
                <a:cubicBezTo>
                  <a:pt x="3814" y="726"/>
                  <a:pt x="3425" y="1076"/>
                  <a:pt x="3853" y="1076"/>
                </a:cubicBezTo>
                <a:cubicBezTo>
                  <a:pt x="3853" y="1115"/>
                  <a:pt x="3892" y="1154"/>
                  <a:pt x="3970" y="1193"/>
                </a:cubicBezTo>
                <a:lnTo>
                  <a:pt x="4943" y="1543"/>
                </a:lnTo>
                <a:cubicBezTo>
                  <a:pt x="1" y="7730"/>
                  <a:pt x="312" y="16602"/>
                  <a:pt x="5682" y="22439"/>
                </a:cubicBezTo>
                <a:cubicBezTo>
                  <a:pt x="5725" y="22490"/>
                  <a:pt x="5807" y="22511"/>
                  <a:pt x="5908" y="22511"/>
                </a:cubicBezTo>
                <a:cubicBezTo>
                  <a:pt x="6272" y="22511"/>
                  <a:pt x="6877" y="22233"/>
                  <a:pt x="6694" y="22050"/>
                </a:cubicBezTo>
                <a:cubicBezTo>
                  <a:pt x="1557" y="16408"/>
                  <a:pt x="1129" y="7925"/>
                  <a:pt x="5721" y="1815"/>
                </a:cubicBezTo>
                <a:lnTo>
                  <a:pt x="5721" y="1815"/>
                </a:lnTo>
                <a:lnTo>
                  <a:pt x="6110" y="1971"/>
                </a:lnTo>
                <a:cubicBezTo>
                  <a:pt x="6144" y="1984"/>
                  <a:pt x="6197" y="1991"/>
                  <a:pt x="6261" y="1991"/>
                </a:cubicBezTo>
                <a:cubicBezTo>
                  <a:pt x="6571" y="1991"/>
                  <a:pt x="7148" y="1840"/>
                  <a:pt x="7083" y="1582"/>
                </a:cubicBezTo>
                <a:cubicBezTo>
                  <a:pt x="7005" y="1115"/>
                  <a:pt x="7083" y="609"/>
                  <a:pt x="7356" y="181"/>
                </a:cubicBezTo>
                <a:cubicBezTo>
                  <a:pt x="7439" y="34"/>
                  <a:pt x="7275" y="0"/>
                  <a:pt x="70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flipH="1" rot="4298686">
            <a:off x="2206272" y="2691441"/>
            <a:ext cx="185996" cy="562787"/>
          </a:xfrm>
          <a:custGeom>
            <a:rect b="b" l="l" r="r" t="t"/>
            <a:pathLst>
              <a:path extrusionOk="0" h="22512" w="7440">
                <a:moveTo>
                  <a:pt x="7099" y="0"/>
                </a:moveTo>
                <a:cubicBezTo>
                  <a:pt x="6949" y="0"/>
                  <a:pt x="6790" y="25"/>
                  <a:pt x="6772" y="25"/>
                </a:cubicBezTo>
                <a:lnTo>
                  <a:pt x="4126" y="648"/>
                </a:lnTo>
                <a:cubicBezTo>
                  <a:pt x="3814" y="726"/>
                  <a:pt x="3425" y="1076"/>
                  <a:pt x="3853" y="1076"/>
                </a:cubicBezTo>
                <a:cubicBezTo>
                  <a:pt x="3853" y="1115"/>
                  <a:pt x="3892" y="1154"/>
                  <a:pt x="3970" y="1193"/>
                </a:cubicBezTo>
                <a:lnTo>
                  <a:pt x="4943" y="1543"/>
                </a:lnTo>
                <a:cubicBezTo>
                  <a:pt x="1" y="7730"/>
                  <a:pt x="312" y="16602"/>
                  <a:pt x="5682" y="22439"/>
                </a:cubicBezTo>
                <a:cubicBezTo>
                  <a:pt x="5725" y="22490"/>
                  <a:pt x="5807" y="22511"/>
                  <a:pt x="5908" y="22511"/>
                </a:cubicBezTo>
                <a:cubicBezTo>
                  <a:pt x="6272" y="22511"/>
                  <a:pt x="6877" y="22233"/>
                  <a:pt x="6694" y="22050"/>
                </a:cubicBezTo>
                <a:cubicBezTo>
                  <a:pt x="1557" y="16408"/>
                  <a:pt x="1129" y="7925"/>
                  <a:pt x="5721" y="1815"/>
                </a:cubicBezTo>
                <a:lnTo>
                  <a:pt x="5721" y="1815"/>
                </a:lnTo>
                <a:lnTo>
                  <a:pt x="6110" y="1971"/>
                </a:lnTo>
                <a:cubicBezTo>
                  <a:pt x="6144" y="1984"/>
                  <a:pt x="6197" y="1991"/>
                  <a:pt x="6261" y="1991"/>
                </a:cubicBezTo>
                <a:cubicBezTo>
                  <a:pt x="6571" y="1991"/>
                  <a:pt x="7148" y="1840"/>
                  <a:pt x="7083" y="1582"/>
                </a:cubicBezTo>
                <a:cubicBezTo>
                  <a:pt x="7005" y="1115"/>
                  <a:pt x="7083" y="609"/>
                  <a:pt x="7356" y="181"/>
                </a:cubicBezTo>
                <a:cubicBezTo>
                  <a:pt x="7439" y="34"/>
                  <a:pt x="7275" y="0"/>
                  <a:pt x="70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flipH="1" rot="4069253">
            <a:off x="5376413" y="2634397"/>
            <a:ext cx="185998" cy="562795"/>
          </a:xfrm>
          <a:custGeom>
            <a:rect b="b" l="l" r="r" t="t"/>
            <a:pathLst>
              <a:path extrusionOk="0" h="22512" w="7440">
                <a:moveTo>
                  <a:pt x="7099" y="0"/>
                </a:moveTo>
                <a:cubicBezTo>
                  <a:pt x="6949" y="0"/>
                  <a:pt x="6790" y="25"/>
                  <a:pt x="6772" y="25"/>
                </a:cubicBezTo>
                <a:lnTo>
                  <a:pt x="4126" y="648"/>
                </a:lnTo>
                <a:cubicBezTo>
                  <a:pt x="3814" y="726"/>
                  <a:pt x="3425" y="1076"/>
                  <a:pt x="3853" y="1076"/>
                </a:cubicBezTo>
                <a:cubicBezTo>
                  <a:pt x="3853" y="1115"/>
                  <a:pt x="3892" y="1154"/>
                  <a:pt x="3970" y="1193"/>
                </a:cubicBezTo>
                <a:lnTo>
                  <a:pt x="4943" y="1543"/>
                </a:lnTo>
                <a:cubicBezTo>
                  <a:pt x="1" y="7730"/>
                  <a:pt x="312" y="16602"/>
                  <a:pt x="5682" y="22439"/>
                </a:cubicBezTo>
                <a:cubicBezTo>
                  <a:pt x="5725" y="22490"/>
                  <a:pt x="5807" y="22511"/>
                  <a:pt x="5908" y="22511"/>
                </a:cubicBezTo>
                <a:cubicBezTo>
                  <a:pt x="6272" y="22511"/>
                  <a:pt x="6877" y="22233"/>
                  <a:pt x="6694" y="22050"/>
                </a:cubicBezTo>
                <a:cubicBezTo>
                  <a:pt x="1557" y="16408"/>
                  <a:pt x="1129" y="7925"/>
                  <a:pt x="5721" y="1815"/>
                </a:cubicBezTo>
                <a:lnTo>
                  <a:pt x="5721" y="1815"/>
                </a:lnTo>
                <a:lnTo>
                  <a:pt x="6110" y="1971"/>
                </a:lnTo>
                <a:cubicBezTo>
                  <a:pt x="6144" y="1984"/>
                  <a:pt x="6197" y="1991"/>
                  <a:pt x="6261" y="1991"/>
                </a:cubicBezTo>
                <a:cubicBezTo>
                  <a:pt x="6571" y="1991"/>
                  <a:pt x="7148" y="1840"/>
                  <a:pt x="7083" y="1582"/>
                </a:cubicBezTo>
                <a:cubicBezTo>
                  <a:pt x="7005" y="1115"/>
                  <a:pt x="7083" y="609"/>
                  <a:pt x="7356" y="181"/>
                </a:cubicBezTo>
                <a:cubicBezTo>
                  <a:pt x="7439" y="34"/>
                  <a:pt x="7275" y="0"/>
                  <a:pt x="70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txBox="1"/>
          <p:nvPr>
            <p:ph idx="4294967295" type="ctrTitle"/>
          </p:nvPr>
        </p:nvSpPr>
        <p:spPr>
          <a:xfrm flipH="1">
            <a:off x="7242705" y="2626897"/>
            <a:ext cx="715800" cy="577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3400">
                <a:latin typeface="Chelsea Market"/>
                <a:ea typeface="Chelsea Market"/>
                <a:cs typeface="Chelsea Market"/>
                <a:sym typeface="Chelsea Market"/>
              </a:rPr>
              <a:t>0</a:t>
            </a:r>
            <a:r>
              <a:rPr b="0" lang="en" sz="3400"/>
              <a:t>5</a:t>
            </a:r>
            <a:endParaRPr b="0" sz="3400">
              <a:latin typeface="Chelsea Market"/>
              <a:ea typeface="Chelsea Market"/>
              <a:cs typeface="Chelsea Market"/>
              <a:sym typeface="Chelsea Market"/>
            </a:endParaRPr>
          </a:p>
        </p:txBody>
      </p:sp>
      <p:sp>
        <p:nvSpPr>
          <p:cNvPr id="794" name="Google Shape;794;p36"/>
          <p:cNvSpPr txBox="1"/>
          <p:nvPr>
            <p:ph idx="4294967295" type="subTitle"/>
          </p:nvPr>
        </p:nvSpPr>
        <p:spPr>
          <a:xfrm flipH="1">
            <a:off x="6355525" y="3542875"/>
            <a:ext cx="2192700" cy="1330500"/>
          </a:xfrm>
          <a:prstGeom prst="rect">
            <a:avLst/>
          </a:prstGeom>
        </p:spPr>
        <p:txBody>
          <a:bodyPr anchorCtr="0" anchor="b" bIns="91425" lIns="91425" spcFirstLastPara="1" rIns="91425" wrap="square" tIns="91425">
            <a:noAutofit/>
          </a:bodyPr>
          <a:lstStyle/>
          <a:p>
            <a:pPr indent="0" lvl="0" marL="0" rtl="0" algn="l">
              <a:lnSpc>
                <a:spcPct val="100000"/>
              </a:lnSpc>
              <a:spcBef>
                <a:spcPts val="0"/>
              </a:spcBef>
              <a:spcAft>
                <a:spcPts val="0"/>
              </a:spcAft>
              <a:buNone/>
            </a:pPr>
            <a:r>
              <a:rPr lang="en" sz="1000"/>
              <a:t>School Based Committee for Gifted Education meets to discuss final data for referred students. The team makes the decision whether there is enough data to identify the student or place the student in Talent Development until there is enough data for identification.</a:t>
            </a:r>
            <a:endParaRPr sz="1000"/>
          </a:p>
        </p:txBody>
      </p:sp>
      <p:sp>
        <p:nvSpPr>
          <p:cNvPr id="795" name="Google Shape;795;p36"/>
          <p:cNvSpPr/>
          <p:nvPr/>
        </p:nvSpPr>
        <p:spPr>
          <a:xfrm rot="6035849">
            <a:off x="3736880" y="2539052"/>
            <a:ext cx="185992" cy="562775"/>
          </a:xfrm>
          <a:custGeom>
            <a:rect b="b" l="l" r="r" t="t"/>
            <a:pathLst>
              <a:path extrusionOk="0" h="22512" w="7440">
                <a:moveTo>
                  <a:pt x="7099" y="0"/>
                </a:moveTo>
                <a:cubicBezTo>
                  <a:pt x="6949" y="0"/>
                  <a:pt x="6790" y="25"/>
                  <a:pt x="6772" y="25"/>
                </a:cubicBezTo>
                <a:lnTo>
                  <a:pt x="4126" y="648"/>
                </a:lnTo>
                <a:cubicBezTo>
                  <a:pt x="3814" y="726"/>
                  <a:pt x="3425" y="1076"/>
                  <a:pt x="3853" y="1076"/>
                </a:cubicBezTo>
                <a:cubicBezTo>
                  <a:pt x="3853" y="1115"/>
                  <a:pt x="3892" y="1154"/>
                  <a:pt x="3970" y="1193"/>
                </a:cubicBezTo>
                <a:lnTo>
                  <a:pt x="4943" y="1543"/>
                </a:lnTo>
                <a:cubicBezTo>
                  <a:pt x="1" y="7730"/>
                  <a:pt x="312" y="16602"/>
                  <a:pt x="5682" y="22439"/>
                </a:cubicBezTo>
                <a:cubicBezTo>
                  <a:pt x="5725" y="22490"/>
                  <a:pt x="5807" y="22511"/>
                  <a:pt x="5908" y="22511"/>
                </a:cubicBezTo>
                <a:cubicBezTo>
                  <a:pt x="6272" y="22511"/>
                  <a:pt x="6877" y="22233"/>
                  <a:pt x="6694" y="22050"/>
                </a:cubicBezTo>
                <a:cubicBezTo>
                  <a:pt x="1557" y="16408"/>
                  <a:pt x="1129" y="7925"/>
                  <a:pt x="5721" y="1815"/>
                </a:cubicBezTo>
                <a:lnTo>
                  <a:pt x="5721" y="1815"/>
                </a:lnTo>
                <a:lnTo>
                  <a:pt x="6110" y="1971"/>
                </a:lnTo>
                <a:cubicBezTo>
                  <a:pt x="6144" y="1984"/>
                  <a:pt x="6197" y="1991"/>
                  <a:pt x="6261" y="1991"/>
                </a:cubicBezTo>
                <a:cubicBezTo>
                  <a:pt x="6571" y="1991"/>
                  <a:pt x="7148" y="1840"/>
                  <a:pt x="7083" y="1582"/>
                </a:cubicBezTo>
                <a:cubicBezTo>
                  <a:pt x="7005" y="1115"/>
                  <a:pt x="7083" y="609"/>
                  <a:pt x="7356" y="181"/>
                </a:cubicBezTo>
                <a:cubicBezTo>
                  <a:pt x="7439" y="34"/>
                  <a:pt x="7275" y="0"/>
                  <a:pt x="709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txBox="1"/>
          <p:nvPr>
            <p:ph idx="4294967295" type="ctrTitle"/>
          </p:nvPr>
        </p:nvSpPr>
        <p:spPr>
          <a:xfrm flipH="1">
            <a:off x="6709975" y="3151600"/>
            <a:ext cx="1483800" cy="355200"/>
          </a:xfrm>
          <a:prstGeom prst="rect">
            <a:avLst/>
          </a:prstGeom>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0" lang="en" sz="1500"/>
              <a:t>SBCGE Meets</a:t>
            </a:r>
            <a:endParaRPr b="0" sz="1500">
              <a:latin typeface="Chelsea Market"/>
              <a:ea typeface="Chelsea Market"/>
              <a:cs typeface="Chelsea Market"/>
              <a:sym typeface="Chelsea Marke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grpSp>
        <p:nvGrpSpPr>
          <p:cNvPr id="801" name="Google Shape;801;p37"/>
          <p:cNvGrpSpPr/>
          <p:nvPr/>
        </p:nvGrpSpPr>
        <p:grpSpPr>
          <a:xfrm>
            <a:off x="1157810" y="803543"/>
            <a:ext cx="6828379" cy="3262811"/>
            <a:chOff x="1157972" y="940493"/>
            <a:chExt cx="6828379" cy="3262811"/>
          </a:xfrm>
        </p:grpSpPr>
        <p:grpSp>
          <p:nvGrpSpPr>
            <p:cNvPr id="802" name="Google Shape;802;p37"/>
            <p:cNvGrpSpPr/>
            <p:nvPr/>
          </p:nvGrpSpPr>
          <p:grpSpPr>
            <a:xfrm rot="-151458">
              <a:off x="1220232" y="1086677"/>
              <a:ext cx="6703861" cy="2970443"/>
              <a:chOff x="2933975" y="1161575"/>
              <a:chExt cx="4017128" cy="1782635"/>
            </a:xfrm>
          </p:grpSpPr>
          <p:sp>
            <p:nvSpPr>
              <p:cNvPr id="803" name="Google Shape;803;p37"/>
              <p:cNvSpPr/>
              <p:nvPr/>
            </p:nvSpPr>
            <p:spPr>
              <a:xfrm>
                <a:off x="2933975" y="1161575"/>
                <a:ext cx="4017114" cy="1782635"/>
              </a:xfrm>
              <a:custGeom>
                <a:rect b="b" l="l" r="r" t="t"/>
                <a:pathLst>
                  <a:path extrusionOk="0" h="31586" w="71463">
                    <a:moveTo>
                      <a:pt x="1" y="0"/>
                    </a:moveTo>
                    <a:lnTo>
                      <a:pt x="1" y="31585"/>
                    </a:lnTo>
                    <a:lnTo>
                      <a:pt x="71462" y="31585"/>
                    </a:lnTo>
                    <a:lnTo>
                      <a:pt x="71462" y="0"/>
                    </a:lnTo>
                    <a:close/>
                  </a:path>
                </a:pathLst>
              </a:custGeom>
              <a:solidFill>
                <a:schemeClr val="lt1"/>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7"/>
              <p:cNvSpPr/>
              <p:nvPr/>
            </p:nvSpPr>
            <p:spPr>
              <a:xfrm>
                <a:off x="2933975" y="1227430"/>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7"/>
              <p:cNvSpPr/>
              <p:nvPr/>
            </p:nvSpPr>
            <p:spPr>
              <a:xfrm>
                <a:off x="2933975" y="1281838"/>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7"/>
              <p:cNvSpPr/>
              <p:nvPr/>
            </p:nvSpPr>
            <p:spPr>
              <a:xfrm>
                <a:off x="2933975" y="1337135"/>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7"/>
              <p:cNvSpPr/>
              <p:nvPr/>
            </p:nvSpPr>
            <p:spPr>
              <a:xfrm>
                <a:off x="2933975" y="1391543"/>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7"/>
              <p:cNvSpPr/>
              <p:nvPr/>
            </p:nvSpPr>
            <p:spPr>
              <a:xfrm>
                <a:off x="2933975" y="1446841"/>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7"/>
              <p:cNvSpPr/>
              <p:nvPr/>
            </p:nvSpPr>
            <p:spPr>
              <a:xfrm>
                <a:off x="2933975" y="1501249"/>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7"/>
              <p:cNvSpPr/>
              <p:nvPr/>
            </p:nvSpPr>
            <p:spPr>
              <a:xfrm>
                <a:off x="2933975" y="1556546"/>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7"/>
              <p:cNvSpPr/>
              <p:nvPr/>
            </p:nvSpPr>
            <p:spPr>
              <a:xfrm>
                <a:off x="2933975" y="1610954"/>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7"/>
              <p:cNvSpPr/>
              <p:nvPr/>
            </p:nvSpPr>
            <p:spPr>
              <a:xfrm>
                <a:off x="2933975" y="1666251"/>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7"/>
              <p:cNvSpPr/>
              <p:nvPr/>
            </p:nvSpPr>
            <p:spPr>
              <a:xfrm>
                <a:off x="2933975" y="1720659"/>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7"/>
              <p:cNvSpPr/>
              <p:nvPr/>
            </p:nvSpPr>
            <p:spPr>
              <a:xfrm>
                <a:off x="2933975" y="1775956"/>
                <a:ext cx="4017128" cy="56"/>
              </a:xfrm>
              <a:custGeom>
                <a:rect b="b" l="l" r="r" t="t"/>
                <a:pathLst>
                  <a:path extrusionOk="0" fill="none" h="1" w="72283">
                    <a:moveTo>
                      <a:pt x="0" y="1"/>
                    </a:moveTo>
                    <a:lnTo>
                      <a:pt x="72283" y="1"/>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7"/>
              <p:cNvSpPr/>
              <p:nvPr/>
            </p:nvSpPr>
            <p:spPr>
              <a:xfrm>
                <a:off x="2933975" y="1830364"/>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7"/>
              <p:cNvSpPr/>
              <p:nvPr/>
            </p:nvSpPr>
            <p:spPr>
              <a:xfrm>
                <a:off x="2933975" y="1885661"/>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7"/>
              <p:cNvSpPr/>
              <p:nvPr/>
            </p:nvSpPr>
            <p:spPr>
              <a:xfrm>
                <a:off x="2933975" y="1940069"/>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7"/>
              <p:cNvSpPr/>
              <p:nvPr/>
            </p:nvSpPr>
            <p:spPr>
              <a:xfrm>
                <a:off x="2933975" y="1995367"/>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7"/>
              <p:cNvSpPr/>
              <p:nvPr/>
            </p:nvSpPr>
            <p:spPr>
              <a:xfrm>
                <a:off x="2933975" y="2049775"/>
                <a:ext cx="4017128" cy="56"/>
              </a:xfrm>
              <a:custGeom>
                <a:rect b="b" l="l" r="r" t="t"/>
                <a:pathLst>
                  <a:path extrusionOk="0" fill="none" h="1" w="72283">
                    <a:moveTo>
                      <a:pt x="0" y="1"/>
                    </a:moveTo>
                    <a:lnTo>
                      <a:pt x="72283" y="1"/>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7"/>
              <p:cNvSpPr/>
              <p:nvPr/>
            </p:nvSpPr>
            <p:spPr>
              <a:xfrm>
                <a:off x="2933975" y="2105072"/>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2933975" y="2159480"/>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2933975" y="2214777"/>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2933975" y="2269185"/>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7"/>
              <p:cNvSpPr/>
              <p:nvPr/>
            </p:nvSpPr>
            <p:spPr>
              <a:xfrm>
                <a:off x="2933975" y="2324482"/>
                <a:ext cx="4017128" cy="56"/>
              </a:xfrm>
              <a:custGeom>
                <a:rect b="b" l="l" r="r" t="t"/>
                <a:pathLst>
                  <a:path extrusionOk="0" fill="none" h="1" w="72283">
                    <a:moveTo>
                      <a:pt x="0" y="1"/>
                    </a:moveTo>
                    <a:lnTo>
                      <a:pt x="72283" y="1"/>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2933975" y="2378890"/>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7"/>
              <p:cNvSpPr/>
              <p:nvPr/>
            </p:nvSpPr>
            <p:spPr>
              <a:xfrm>
                <a:off x="2933975" y="2434188"/>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7"/>
              <p:cNvSpPr/>
              <p:nvPr/>
            </p:nvSpPr>
            <p:spPr>
              <a:xfrm>
                <a:off x="2933975" y="2488651"/>
                <a:ext cx="4017128" cy="0"/>
              </a:xfrm>
              <a:custGeom>
                <a:rect b="b" l="l" r="r" t="t"/>
                <a:pathLst>
                  <a:path extrusionOk="0" fill="none" h="0"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7"/>
              <p:cNvSpPr/>
              <p:nvPr/>
            </p:nvSpPr>
            <p:spPr>
              <a:xfrm>
                <a:off x="2933975" y="2543893"/>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7"/>
              <p:cNvSpPr/>
              <p:nvPr/>
            </p:nvSpPr>
            <p:spPr>
              <a:xfrm>
                <a:off x="2933975" y="2598356"/>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2933975" y="2653598"/>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7"/>
              <p:cNvSpPr/>
              <p:nvPr/>
            </p:nvSpPr>
            <p:spPr>
              <a:xfrm>
                <a:off x="2933975" y="2708061"/>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7"/>
              <p:cNvSpPr/>
              <p:nvPr/>
            </p:nvSpPr>
            <p:spPr>
              <a:xfrm>
                <a:off x="2933975" y="2763359"/>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7"/>
              <p:cNvSpPr/>
              <p:nvPr/>
            </p:nvSpPr>
            <p:spPr>
              <a:xfrm>
                <a:off x="2933975" y="2817767"/>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2933975" y="2873064"/>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303578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p:nvPr/>
            </p:nvSpPr>
            <p:spPr>
              <a:xfrm>
                <a:off x="3091085" y="1165075"/>
                <a:ext cx="0" cy="1779122"/>
              </a:xfrm>
              <a:custGeom>
                <a:rect b="b" l="l" r="r" t="t"/>
                <a:pathLst>
                  <a:path extrusionOk="0" fill="none" h="32013" w="0">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
              <p:cNvSpPr/>
              <p:nvPr/>
            </p:nvSpPr>
            <p:spPr>
              <a:xfrm>
                <a:off x="314549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7"/>
              <p:cNvSpPr/>
              <p:nvPr/>
            </p:nvSpPr>
            <p:spPr>
              <a:xfrm>
                <a:off x="320079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7"/>
              <p:cNvSpPr/>
              <p:nvPr/>
            </p:nvSpPr>
            <p:spPr>
              <a:xfrm>
                <a:off x="3255198"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7"/>
              <p:cNvSpPr/>
              <p:nvPr/>
            </p:nvSpPr>
            <p:spPr>
              <a:xfrm>
                <a:off x="3310495"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336490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7"/>
              <p:cNvSpPr/>
              <p:nvPr/>
            </p:nvSpPr>
            <p:spPr>
              <a:xfrm>
                <a:off x="342020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7"/>
              <p:cNvSpPr/>
              <p:nvPr/>
            </p:nvSpPr>
            <p:spPr>
              <a:xfrm>
                <a:off x="347460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7"/>
              <p:cNvSpPr/>
              <p:nvPr/>
            </p:nvSpPr>
            <p:spPr>
              <a:xfrm>
                <a:off x="3529905"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7"/>
              <p:cNvSpPr/>
              <p:nvPr/>
            </p:nvSpPr>
            <p:spPr>
              <a:xfrm>
                <a:off x="358431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7"/>
              <p:cNvSpPr/>
              <p:nvPr/>
            </p:nvSpPr>
            <p:spPr>
              <a:xfrm>
                <a:off x="363961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7"/>
              <p:cNvSpPr/>
              <p:nvPr/>
            </p:nvSpPr>
            <p:spPr>
              <a:xfrm>
                <a:off x="369401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7"/>
              <p:cNvSpPr/>
              <p:nvPr/>
            </p:nvSpPr>
            <p:spPr>
              <a:xfrm>
                <a:off x="3749315"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7"/>
              <p:cNvSpPr/>
              <p:nvPr/>
            </p:nvSpPr>
            <p:spPr>
              <a:xfrm>
                <a:off x="3803723"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385902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7"/>
              <p:cNvSpPr/>
              <p:nvPr/>
            </p:nvSpPr>
            <p:spPr>
              <a:xfrm>
                <a:off x="391342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7"/>
              <p:cNvSpPr/>
              <p:nvPr/>
            </p:nvSpPr>
            <p:spPr>
              <a:xfrm>
                <a:off x="396872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7"/>
              <p:cNvSpPr/>
              <p:nvPr/>
            </p:nvSpPr>
            <p:spPr>
              <a:xfrm>
                <a:off x="402313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7"/>
              <p:cNvSpPr/>
              <p:nvPr/>
            </p:nvSpPr>
            <p:spPr>
              <a:xfrm>
                <a:off x="4078430"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413283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7"/>
              <p:cNvSpPr/>
              <p:nvPr/>
            </p:nvSpPr>
            <p:spPr>
              <a:xfrm>
                <a:off x="418813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7"/>
              <p:cNvSpPr/>
              <p:nvPr/>
            </p:nvSpPr>
            <p:spPr>
              <a:xfrm>
                <a:off x="424254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7"/>
              <p:cNvSpPr/>
              <p:nvPr/>
            </p:nvSpPr>
            <p:spPr>
              <a:xfrm>
                <a:off x="429784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7"/>
              <p:cNvSpPr/>
              <p:nvPr/>
            </p:nvSpPr>
            <p:spPr>
              <a:xfrm>
                <a:off x="4352248"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440754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446195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451725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4571714" y="1165075"/>
                <a:ext cx="0" cy="1779122"/>
              </a:xfrm>
              <a:custGeom>
                <a:rect b="b" l="l" r="r" t="t"/>
                <a:pathLst>
                  <a:path extrusionOk="0" fill="none" h="32013" w="0">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4626955"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4681419"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473666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479112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7"/>
              <p:cNvSpPr/>
              <p:nvPr/>
            </p:nvSpPr>
            <p:spPr>
              <a:xfrm>
                <a:off x="484642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4900828"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4956126"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501053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506583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7"/>
              <p:cNvSpPr/>
              <p:nvPr/>
            </p:nvSpPr>
            <p:spPr>
              <a:xfrm>
                <a:off x="512023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7"/>
              <p:cNvSpPr/>
              <p:nvPr/>
            </p:nvSpPr>
            <p:spPr>
              <a:xfrm>
                <a:off x="5175536"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522994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528524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533964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5394945"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5449353"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550465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555905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7"/>
              <p:cNvSpPr/>
              <p:nvPr/>
            </p:nvSpPr>
            <p:spPr>
              <a:xfrm>
                <a:off x="561435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7"/>
              <p:cNvSpPr/>
              <p:nvPr/>
            </p:nvSpPr>
            <p:spPr>
              <a:xfrm>
                <a:off x="566876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7"/>
              <p:cNvSpPr/>
              <p:nvPr/>
            </p:nvSpPr>
            <p:spPr>
              <a:xfrm>
                <a:off x="5724060"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577846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583376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588817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7"/>
              <p:cNvSpPr/>
              <p:nvPr/>
            </p:nvSpPr>
            <p:spPr>
              <a:xfrm>
                <a:off x="594347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5997878"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605317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610758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a:off x="616288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6217344" y="1165075"/>
                <a:ext cx="0" cy="1779122"/>
              </a:xfrm>
              <a:custGeom>
                <a:rect b="b" l="l" r="r" t="t"/>
                <a:pathLst>
                  <a:path extrusionOk="0" fill="none" h="32013" w="0">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p:cNvSpPr/>
              <p:nvPr/>
            </p:nvSpPr>
            <p:spPr>
              <a:xfrm>
                <a:off x="6272585"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6327049"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638229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643675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649205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6546459"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6601756"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665616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671146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6765869"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6821166"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7"/>
              <p:cNvSpPr/>
              <p:nvPr/>
            </p:nvSpPr>
            <p:spPr>
              <a:xfrm>
                <a:off x="687557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7"/>
              <p:cNvSpPr/>
              <p:nvPr/>
            </p:nvSpPr>
            <p:spPr>
              <a:xfrm>
                <a:off x="693087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37"/>
            <p:cNvGrpSpPr/>
            <p:nvPr/>
          </p:nvGrpSpPr>
          <p:grpSpPr>
            <a:xfrm>
              <a:off x="1220096" y="1086262"/>
              <a:ext cx="6703783" cy="2970404"/>
              <a:chOff x="2933975" y="1161575"/>
              <a:chExt cx="4017128" cy="1782635"/>
            </a:xfrm>
          </p:grpSpPr>
          <p:sp>
            <p:nvSpPr>
              <p:cNvPr id="908" name="Google Shape;908;p37"/>
              <p:cNvSpPr/>
              <p:nvPr/>
            </p:nvSpPr>
            <p:spPr>
              <a:xfrm>
                <a:off x="2933975" y="1161575"/>
                <a:ext cx="4017114" cy="1782635"/>
              </a:xfrm>
              <a:custGeom>
                <a:rect b="b" l="l" r="r" t="t"/>
                <a:pathLst>
                  <a:path extrusionOk="0" h="31586" w="71463">
                    <a:moveTo>
                      <a:pt x="1" y="0"/>
                    </a:moveTo>
                    <a:lnTo>
                      <a:pt x="1" y="31585"/>
                    </a:lnTo>
                    <a:lnTo>
                      <a:pt x="71462" y="31585"/>
                    </a:lnTo>
                    <a:lnTo>
                      <a:pt x="71462" y="0"/>
                    </a:lnTo>
                    <a:close/>
                  </a:path>
                </a:pathLst>
              </a:custGeom>
              <a:solidFill>
                <a:schemeClr val="lt1"/>
              </a:solidFill>
              <a:ln>
                <a:noFill/>
              </a:ln>
              <a:effectLst>
                <a:outerShdw blurRad="57150" rotWithShape="0" algn="bl" dir="5400000" dist="19050">
                  <a:srgbClr val="783F04">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2933975" y="1227430"/>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2933975" y="1281838"/>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2933975" y="1337135"/>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2933975" y="1391543"/>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7"/>
              <p:cNvSpPr/>
              <p:nvPr/>
            </p:nvSpPr>
            <p:spPr>
              <a:xfrm>
                <a:off x="2933975" y="1446841"/>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2933975" y="1501249"/>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2933975" y="1556546"/>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2933975" y="1610954"/>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7"/>
              <p:cNvSpPr/>
              <p:nvPr/>
            </p:nvSpPr>
            <p:spPr>
              <a:xfrm>
                <a:off x="2933975" y="1666251"/>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7"/>
              <p:cNvSpPr/>
              <p:nvPr/>
            </p:nvSpPr>
            <p:spPr>
              <a:xfrm>
                <a:off x="2933975" y="1720659"/>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2933975" y="1775956"/>
                <a:ext cx="4017128" cy="56"/>
              </a:xfrm>
              <a:custGeom>
                <a:rect b="b" l="l" r="r" t="t"/>
                <a:pathLst>
                  <a:path extrusionOk="0" fill="none" h="1" w="72283">
                    <a:moveTo>
                      <a:pt x="0" y="1"/>
                    </a:moveTo>
                    <a:lnTo>
                      <a:pt x="72283" y="1"/>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2933975" y="1830364"/>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7"/>
              <p:cNvSpPr/>
              <p:nvPr/>
            </p:nvSpPr>
            <p:spPr>
              <a:xfrm>
                <a:off x="2933975" y="1885661"/>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2933975" y="1940069"/>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7"/>
              <p:cNvSpPr/>
              <p:nvPr/>
            </p:nvSpPr>
            <p:spPr>
              <a:xfrm>
                <a:off x="2933975" y="1995367"/>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7"/>
              <p:cNvSpPr/>
              <p:nvPr/>
            </p:nvSpPr>
            <p:spPr>
              <a:xfrm>
                <a:off x="2933975" y="2049775"/>
                <a:ext cx="4017128" cy="56"/>
              </a:xfrm>
              <a:custGeom>
                <a:rect b="b" l="l" r="r" t="t"/>
                <a:pathLst>
                  <a:path extrusionOk="0" fill="none" h="1" w="72283">
                    <a:moveTo>
                      <a:pt x="0" y="1"/>
                    </a:moveTo>
                    <a:lnTo>
                      <a:pt x="72283" y="1"/>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2933975" y="2105072"/>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2933975" y="2159480"/>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2933975" y="2214777"/>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2933975" y="2269185"/>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2933975" y="2324482"/>
                <a:ext cx="4017128" cy="56"/>
              </a:xfrm>
              <a:custGeom>
                <a:rect b="b" l="l" r="r" t="t"/>
                <a:pathLst>
                  <a:path extrusionOk="0" fill="none" h="1" w="72283">
                    <a:moveTo>
                      <a:pt x="0" y="1"/>
                    </a:moveTo>
                    <a:lnTo>
                      <a:pt x="72283" y="1"/>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2933975" y="2378890"/>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37"/>
              <p:cNvSpPr/>
              <p:nvPr/>
            </p:nvSpPr>
            <p:spPr>
              <a:xfrm>
                <a:off x="2933975" y="2434188"/>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7"/>
              <p:cNvSpPr/>
              <p:nvPr/>
            </p:nvSpPr>
            <p:spPr>
              <a:xfrm>
                <a:off x="2933975" y="2488651"/>
                <a:ext cx="4017128" cy="0"/>
              </a:xfrm>
              <a:custGeom>
                <a:rect b="b" l="l" r="r" t="t"/>
                <a:pathLst>
                  <a:path extrusionOk="0" fill="none" h="0"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7"/>
              <p:cNvSpPr/>
              <p:nvPr/>
            </p:nvSpPr>
            <p:spPr>
              <a:xfrm>
                <a:off x="2933975" y="2543893"/>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7"/>
              <p:cNvSpPr/>
              <p:nvPr/>
            </p:nvSpPr>
            <p:spPr>
              <a:xfrm>
                <a:off x="2933975" y="2598356"/>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a:off x="2933975" y="2653598"/>
                <a:ext cx="4017128" cy="56"/>
              </a:xfrm>
              <a:custGeom>
                <a:rect b="b" l="l" r="r" t="t"/>
                <a:pathLst>
                  <a:path extrusionOk="0" fill="none" h="1" w="72283">
                    <a:moveTo>
                      <a:pt x="0" y="1"/>
                    </a:moveTo>
                    <a:lnTo>
                      <a:pt x="72283" y="1"/>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7"/>
              <p:cNvSpPr/>
              <p:nvPr/>
            </p:nvSpPr>
            <p:spPr>
              <a:xfrm>
                <a:off x="2933975" y="2708061"/>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7"/>
              <p:cNvSpPr/>
              <p:nvPr/>
            </p:nvSpPr>
            <p:spPr>
              <a:xfrm>
                <a:off x="2933975" y="2763359"/>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7"/>
              <p:cNvSpPr/>
              <p:nvPr/>
            </p:nvSpPr>
            <p:spPr>
              <a:xfrm>
                <a:off x="2933975" y="2817767"/>
                <a:ext cx="4017128" cy="56"/>
              </a:xfrm>
              <a:custGeom>
                <a:rect b="b" l="l" r="r" t="t"/>
                <a:pathLst>
                  <a:path extrusionOk="0" fill="none" h="1" w="72283">
                    <a:moveTo>
                      <a:pt x="0" y="0"/>
                    </a:moveTo>
                    <a:lnTo>
                      <a:pt x="72283" y="0"/>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7"/>
              <p:cNvSpPr/>
              <p:nvPr/>
            </p:nvSpPr>
            <p:spPr>
              <a:xfrm>
                <a:off x="2933975" y="2873064"/>
                <a:ext cx="4017128" cy="56"/>
              </a:xfrm>
              <a:custGeom>
                <a:rect b="b" l="l" r="r" t="t"/>
                <a:pathLst>
                  <a:path extrusionOk="0" fill="none" h="1" w="72283">
                    <a:moveTo>
                      <a:pt x="0" y="0"/>
                    </a:moveTo>
                    <a:lnTo>
                      <a:pt x="72283" y="0"/>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7"/>
              <p:cNvSpPr/>
              <p:nvPr/>
            </p:nvSpPr>
            <p:spPr>
              <a:xfrm>
                <a:off x="303578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7"/>
              <p:cNvSpPr/>
              <p:nvPr/>
            </p:nvSpPr>
            <p:spPr>
              <a:xfrm>
                <a:off x="3091085" y="1165075"/>
                <a:ext cx="0" cy="1779122"/>
              </a:xfrm>
              <a:custGeom>
                <a:rect b="b" l="l" r="r" t="t"/>
                <a:pathLst>
                  <a:path extrusionOk="0" fill="none" h="32013" w="0">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7"/>
              <p:cNvSpPr/>
              <p:nvPr/>
            </p:nvSpPr>
            <p:spPr>
              <a:xfrm>
                <a:off x="314549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7"/>
              <p:cNvSpPr/>
              <p:nvPr/>
            </p:nvSpPr>
            <p:spPr>
              <a:xfrm>
                <a:off x="320079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7"/>
              <p:cNvSpPr/>
              <p:nvPr/>
            </p:nvSpPr>
            <p:spPr>
              <a:xfrm>
                <a:off x="3255198"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37"/>
              <p:cNvSpPr/>
              <p:nvPr/>
            </p:nvSpPr>
            <p:spPr>
              <a:xfrm>
                <a:off x="3310495"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37"/>
              <p:cNvSpPr/>
              <p:nvPr/>
            </p:nvSpPr>
            <p:spPr>
              <a:xfrm>
                <a:off x="336490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7"/>
              <p:cNvSpPr/>
              <p:nvPr/>
            </p:nvSpPr>
            <p:spPr>
              <a:xfrm>
                <a:off x="342020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37"/>
              <p:cNvSpPr/>
              <p:nvPr/>
            </p:nvSpPr>
            <p:spPr>
              <a:xfrm>
                <a:off x="347460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37"/>
              <p:cNvSpPr/>
              <p:nvPr/>
            </p:nvSpPr>
            <p:spPr>
              <a:xfrm>
                <a:off x="3529905"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7"/>
              <p:cNvSpPr/>
              <p:nvPr/>
            </p:nvSpPr>
            <p:spPr>
              <a:xfrm>
                <a:off x="358431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7"/>
              <p:cNvSpPr/>
              <p:nvPr/>
            </p:nvSpPr>
            <p:spPr>
              <a:xfrm>
                <a:off x="363961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7"/>
              <p:cNvSpPr/>
              <p:nvPr/>
            </p:nvSpPr>
            <p:spPr>
              <a:xfrm>
                <a:off x="369401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7"/>
              <p:cNvSpPr/>
              <p:nvPr/>
            </p:nvSpPr>
            <p:spPr>
              <a:xfrm>
                <a:off x="3749315"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7"/>
              <p:cNvSpPr/>
              <p:nvPr/>
            </p:nvSpPr>
            <p:spPr>
              <a:xfrm>
                <a:off x="3803723"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7"/>
              <p:cNvSpPr/>
              <p:nvPr/>
            </p:nvSpPr>
            <p:spPr>
              <a:xfrm>
                <a:off x="385902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7"/>
              <p:cNvSpPr/>
              <p:nvPr/>
            </p:nvSpPr>
            <p:spPr>
              <a:xfrm>
                <a:off x="391342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7"/>
              <p:cNvSpPr/>
              <p:nvPr/>
            </p:nvSpPr>
            <p:spPr>
              <a:xfrm>
                <a:off x="396872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7"/>
              <p:cNvSpPr/>
              <p:nvPr/>
            </p:nvSpPr>
            <p:spPr>
              <a:xfrm>
                <a:off x="402313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7"/>
              <p:cNvSpPr/>
              <p:nvPr/>
            </p:nvSpPr>
            <p:spPr>
              <a:xfrm>
                <a:off x="4078430"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7"/>
              <p:cNvSpPr/>
              <p:nvPr/>
            </p:nvSpPr>
            <p:spPr>
              <a:xfrm>
                <a:off x="413283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7"/>
              <p:cNvSpPr/>
              <p:nvPr/>
            </p:nvSpPr>
            <p:spPr>
              <a:xfrm>
                <a:off x="418813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7"/>
              <p:cNvSpPr/>
              <p:nvPr/>
            </p:nvSpPr>
            <p:spPr>
              <a:xfrm>
                <a:off x="424254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7"/>
              <p:cNvSpPr/>
              <p:nvPr/>
            </p:nvSpPr>
            <p:spPr>
              <a:xfrm>
                <a:off x="429784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37"/>
              <p:cNvSpPr/>
              <p:nvPr/>
            </p:nvSpPr>
            <p:spPr>
              <a:xfrm>
                <a:off x="4352248"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37"/>
              <p:cNvSpPr/>
              <p:nvPr/>
            </p:nvSpPr>
            <p:spPr>
              <a:xfrm>
                <a:off x="440754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7"/>
              <p:cNvSpPr/>
              <p:nvPr/>
            </p:nvSpPr>
            <p:spPr>
              <a:xfrm>
                <a:off x="446195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7"/>
              <p:cNvSpPr/>
              <p:nvPr/>
            </p:nvSpPr>
            <p:spPr>
              <a:xfrm>
                <a:off x="451725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7"/>
              <p:cNvSpPr/>
              <p:nvPr/>
            </p:nvSpPr>
            <p:spPr>
              <a:xfrm>
                <a:off x="4571714" y="1165075"/>
                <a:ext cx="0" cy="1779122"/>
              </a:xfrm>
              <a:custGeom>
                <a:rect b="b" l="l" r="r" t="t"/>
                <a:pathLst>
                  <a:path extrusionOk="0" fill="none" h="32013" w="0">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7"/>
              <p:cNvSpPr/>
              <p:nvPr/>
            </p:nvSpPr>
            <p:spPr>
              <a:xfrm>
                <a:off x="4626955"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7"/>
              <p:cNvSpPr/>
              <p:nvPr/>
            </p:nvSpPr>
            <p:spPr>
              <a:xfrm>
                <a:off x="4681419"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7"/>
              <p:cNvSpPr/>
              <p:nvPr/>
            </p:nvSpPr>
            <p:spPr>
              <a:xfrm>
                <a:off x="473666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7"/>
              <p:cNvSpPr/>
              <p:nvPr/>
            </p:nvSpPr>
            <p:spPr>
              <a:xfrm>
                <a:off x="479112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37"/>
              <p:cNvSpPr/>
              <p:nvPr/>
            </p:nvSpPr>
            <p:spPr>
              <a:xfrm>
                <a:off x="4900828"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7"/>
              <p:cNvSpPr/>
              <p:nvPr/>
            </p:nvSpPr>
            <p:spPr>
              <a:xfrm>
                <a:off x="4956126"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7"/>
              <p:cNvSpPr/>
              <p:nvPr/>
            </p:nvSpPr>
            <p:spPr>
              <a:xfrm>
                <a:off x="501053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7"/>
              <p:cNvSpPr/>
              <p:nvPr/>
            </p:nvSpPr>
            <p:spPr>
              <a:xfrm>
                <a:off x="506583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7"/>
              <p:cNvSpPr/>
              <p:nvPr/>
            </p:nvSpPr>
            <p:spPr>
              <a:xfrm>
                <a:off x="512023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7"/>
              <p:cNvSpPr/>
              <p:nvPr/>
            </p:nvSpPr>
            <p:spPr>
              <a:xfrm>
                <a:off x="5175536"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7"/>
              <p:cNvSpPr/>
              <p:nvPr/>
            </p:nvSpPr>
            <p:spPr>
              <a:xfrm>
                <a:off x="5229943"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7"/>
              <p:cNvSpPr/>
              <p:nvPr/>
            </p:nvSpPr>
            <p:spPr>
              <a:xfrm>
                <a:off x="528524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7"/>
              <p:cNvSpPr/>
              <p:nvPr/>
            </p:nvSpPr>
            <p:spPr>
              <a:xfrm>
                <a:off x="5339648"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37"/>
              <p:cNvSpPr/>
              <p:nvPr/>
            </p:nvSpPr>
            <p:spPr>
              <a:xfrm>
                <a:off x="5394945"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37"/>
              <p:cNvSpPr/>
              <p:nvPr/>
            </p:nvSpPr>
            <p:spPr>
              <a:xfrm>
                <a:off x="5449353"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7"/>
              <p:cNvSpPr/>
              <p:nvPr/>
            </p:nvSpPr>
            <p:spPr>
              <a:xfrm>
                <a:off x="5504650"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7"/>
              <p:cNvSpPr/>
              <p:nvPr/>
            </p:nvSpPr>
            <p:spPr>
              <a:xfrm>
                <a:off x="555905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7"/>
              <p:cNvSpPr/>
              <p:nvPr/>
            </p:nvSpPr>
            <p:spPr>
              <a:xfrm>
                <a:off x="561435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7"/>
              <p:cNvSpPr/>
              <p:nvPr/>
            </p:nvSpPr>
            <p:spPr>
              <a:xfrm>
                <a:off x="566876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7"/>
              <p:cNvSpPr/>
              <p:nvPr/>
            </p:nvSpPr>
            <p:spPr>
              <a:xfrm>
                <a:off x="5724060"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7"/>
              <p:cNvSpPr/>
              <p:nvPr/>
            </p:nvSpPr>
            <p:spPr>
              <a:xfrm>
                <a:off x="5778468"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7"/>
              <p:cNvSpPr/>
              <p:nvPr/>
            </p:nvSpPr>
            <p:spPr>
              <a:xfrm>
                <a:off x="583376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7"/>
              <p:cNvSpPr/>
              <p:nvPr/>
            </p:nvSpPr>
            <p:spPr>
              <a:xfrm>
                <a:off x="588817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7"/>
              <p:cNvSpPr/>
              <p:nvPr/>
            </p:nvSpPr>
            <p:spPr>
              <a:xfrm>
                <a:off x="594347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7"/>
              <p:cNvSpPr/>
              <p:nvPr/>
            </p:nvSpPr>
            <p:spPr>
              <a:xfrm>
                <a:off x="5997878"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7"/>
              <p:cNvSpPr/>
              <p:nvPr/>
            </p:nvSpPr>
            <p:spPr>
              <a:xfrm>
                <a:off x="6053175"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7"/>
              <p:cNvSpPr/>
              <p:nvPr/>
            </p:nvSpPr>
            <p:spPr>
              <a:xfrm>
                <a:off x="6107583"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7"/>
              <p:cNvSpPr/>
              <p:nvPr/>
            </p:nvSpPr>
            <p:spPr>
              <a:xfrm>
                <a:off x="616288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7"/>
              <p:cNvSpPr/>
              <p:nvPr/>
            </p:nvSpPr>
            <p:spPr>
              <a:xfrm>
                <a:off x="6217344" y="1165075"/>
                <a:ext cx="0" cy="1779122"/>
              </a:xfrm>
              <a:custGeom>
                <a:rect b="b" l="l" r="r" t="t"/>
                <a:pathLst>
                  <a:path extrusionOk="0" fill="none" h="32013" w="0">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7"/>
              <p:cNvSpPr/>
              <p:nvPr/>
            </p:nvSpPr>
            <p:spPr>
              <a:xfrm>
                <a:off x="6272585" y="1165075"/>
                <a:ext cx="56" cy="1779122"/>
              </a:xfrm>
              <a:custGeom>
                <a:rect b="b" l="l" r="r" t="t"/>
                <a:pathLst>
                  <a:path extrusionOk="0" fill="none" h="32013" w="1">
                    <a:moveTo>
                      <a:pt x="1" y="1"/>
                    </a:moveTo>
                    <a:lnTo>
                      <a:pt x="1"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37"/>
              <p:cNvSpPr/>
              <p:nvPr/>
            </p:nvSpPr>
            <p:spPr>
              <a:xfrm>
                <a:off x="6327049"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7"/>
              <p:cNvSpPr/>
              <p:nvPr/>
            </p:nvSpPr>
            <p:spPr>
              <a:xfrm>
                <a:off x="6382290" y="1165075"/>
                <a:ext cx="56" cy="1779122"/>
              </a:xfrm>
              <a:custGeom>
                <a:rect b="b" l="l" r="r" t="t"/>
                <a:pathLst>
                  <a:path extrusionOk="0" fill="none" h="32013" w="1">
                    <a:moveTo>
                      <a:pt x="1" y="1"/>
                    </a:moveTo>
                    <a:lnTo>
                      <a:pt x="1"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7"/>
              <p:cNvSpPr/>
              <p:nvPr/>
            </p:nvSpPr>
            <p:spPr>
              <a:xfrm>
                <a:off x="643675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7"/>
              <p:cNvSpPr/>
              <p:nvPr/>
            </p:nvSpPr>
            <p:spPr>
              <a:xfrm>
                <a:off x="649205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7"/>
              <p:cNvSpPr/>
              <p:nvPr/>
            </p:nvSpPr>
            <p:spPr>
              <a:xfrm>
                <a:off x="6546459"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7"/>
              <p:cNvSpPr/>
              <p:nvPr/>
            </p:nvSpPr>
            <p:spPr>
              <a:xfrm>
                <a:off x="6601756"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7"/>
              <p:cNvSpPr/>
              <p:nvPr/>
            </p:nvSpPr>
            <p:spPr>
              <a:xfrm>
                <a:off x="665616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37"/>
              <p:cNvSpPr/>
              <p:nvPr/>
            </p:nvSpPr>
            <p:spPr>
              <a:xfrm>
                <a:off x="671146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37"/>
              <p:cNvSpPr/>
              <p:nvPr/>
            </p:nvSpPr>
            <p:spPr>
              <a:xfrm>
                <a:off x="6765869"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7"/>
              <p:cNvSpPr/>
              <p:nvPr/>
            </p:nvSpPr>
            <p:spPr>
              <a:xfrm>
                <a:off x="6821166" y="1165075"/>
                <a:ext cx="56" cy="1779122"/>
              </a:xfrm>
              <a:custGeom>
                <a:rect b="b" l="l" r="r" t="t"/>
                <a:pathLst>
                  <a:path extrusionOk="0" fill="none" h="32013" w="1">
                    <a:moveTo>
                      <a:pt x="0" y="1"/>
                    </a:moveTo>
                    <a:lnTo>
                      <a:pt x="0" y="32012"/>
                    </a:lnTo>
                  </a:path>
                </a:pathLst>
              </a:custGeom>
              <a:noFill/>
              <a:ln cap="flat" cmpd="sng" w="750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7"/>
              <p:cNvSpPr/>
              <p:nvPr/>
            </p:nvSpPr>
            <p:spPr>
              <a:xfrm>
                <a:off x="6875574"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7"/>
              <p:cNvSpPr/>
              <p:nvPr/>
            </p:nvSpPr>
            <p:spPr>
              <a:xfrm>
                <a:off x="6930871" y="1165075"/>
                <a:ext cx="56" cy="1779122"/>
              </a:xfrm>
              <a:custGeom>
                <a:rect b="b" l="l" r="r" t="t"/>
                <a:pathLst>
                  <a:path extrusionOk="0" fill="none" h="32013" w="1">
                    <a:moveTo>
                      <a:pt x="0" y="1"/>
                    </a:moveTo>
                    <a:lnTo>
                      <a:pt x="0" y="32012"/>
                    </a:lnTo>
                  </a:path>
                </a:pathLst>
              </a:custGeom>
              <a:noFill/>
              <a:ln cap="flat" cmpd="sng" w="3550">
                <a:solidFill>
                  <a:schemeClr val="lt2"/>
                </a:solidFill>
                <a:prstDash val="solid"/>
                <a:miter lim="15792"/>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1" name="Google Shape;1011;p37"/>
            <p:cNvGrpSpPr/>
            <p:nvPr/>
          </p:nvGrpSpPr>
          <p:grpSpPr>
            <a:xfrm flipH="1">
              <a:off x="1421747" y="1086246"/>
              <a:ext cx="417876" cy="501481"/>
              <a:chOff x="2279900" y="1356008"/>
              <a:chExt cx="355973" cy="427192"/>
            </a:xfrm>
          </p:grpSpPr>
          <p:sp>
            <p:nvSpPr>
              <p:cNvPr id="1012" name="Google Shape;1012;p37"/>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3" name="Google Shape;1013;p37"/>
              <p:cNvGrpSpPr/>
              <p:nvPr/>
            </p:nvGrpSpPr>
            <p:grpSpPr>
              <a:xfrm>
                <a:off x="2395070" y="1356008"/>
                <a:ext cx="240802" cy="326586"/>
                <a:chOff x="1847775" y="238125"/>
                <a:chExt cx="3637500" cy="4933325"/>
              </a:xfrm>
            </p:grpSpPr>
            <p:sp>
              <p:nvSpPr>
                <p:cNvPr id="1014" name="Google Shape;1014;p37"/>
                <p:cNvSpPr/>
                <p:nvPr/>
              </p:nvSpPr>
              <p:spPr>
                <a:xfrm>
                  <a:off x="1847775" y="3431350"/>
                  <a:ext cx="1268050" cy="1740100"/>
                </a:xfrm>
                <a:custGeom>
                  <a:rect b="b" l="l" r="r" t="t"/>
                  <a:pathLst>
                    <a:path extrusionOk="0" h="69604" w="50722">
                      <a:moveTo>
                        <a:pt x="34802" y="0"/>
                      </a:moveTo>
                      <a:lnTo>
                        <a:pt x="0" y="69603"/>
                      </a:lnTo>
                      <a:lnTo>
                        <a:pt x="0" y="69603"/>
                      </a:lnTo>
                      <a:lnTo>
                        <a:pt x="50721" y="12218"/>
                      </a:lnTo>
                      <a:lnTo>
                        <a:pt x="34802"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37"/>
                <p:cNvSpPr/>
                <p:nvPr/>
              </p:nvSpPr>
              <p:spPr>
                <a:xfrm>
                  <a:off x="1866275" y="774950"/>
                  <a:ext cx="3535700" cy="3387625"/>
                </a:xfrm>
                <a:custGeom>
                  <a:rect b="b" l="l" r="r" t="t"/>
                  <a:pathLst>
                    <a:path extrusionOk="0" h="135505" w="141428">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rotWithShape="0" algn="bl" dir="5400000" dist="19050">
                    <a:srgbClr val="1155CC">
                      <a:alpha val="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37"/>
                <p:cNvSpPr/>
                <p:nvPr/>
              </p:nvSpPr>
              <p:spPr>
                <a:xfrm>
                  <a:off x="2690025" y="238125"/>
                  <a:ext cx="2795250" cy="2674925"/>
                </a:xfrm>
                <a:custGeom>
                  <a:rect b="b" l="l" r="r" t="t"/>
                  <a:pathLst>
                    <a:path extrusionOk="0" h="106997" w="11181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rotWithShape="0" algn="bl" dir="6480000" dist="9525">
                    <a:srgbClr val="85200C">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17" name="Google Shape;1017;p37"/>
            <p:cNvGrpSpPr/>
            <p:nvPr/>
          </p:nvGrpSpPr>
          <p:grpSpPr>
            <a:xfrm flipH="1">
              <a:off x="7316547" y="1015621"/>
              <a:ext cx="417876" cy="501481"/>
              <a:chOff x="2279900" y="1356008"/>
              <a:chExt cx="355973" cy="427192"/>
            </a:xfrm>
          </p:grpSpPr>
          <p:sp>
            <p:nvSpPr>
              <p:cNvPr id="1018" name="Google Shape;1018;p37"/>
              <p:cNvSpPr/>
              <p:nvPr/>
            </p:nvSpPr>
            <p:spPr>
              <a:xfrm>
                <a:off x="2279900" y="1566300"/>
                <a:ext cx="240900" cy="216900"/>
              </a:xfrm>
              <a:prstGeom prst="ellipse">
                <a:avLst/>
              </a:prstGeom>
              <a:gradFill>
                <a:gsLst>
                  <a:gs pos="0">
                    <a:srgbClr val="D9D9D9">
                      <a:alpha val="67058"/>
                    </a:srgbClr>
                  </a:gs>
                  <a:gs pos="60000">
                    <a:srgbClr val="C3BAA2">
                      <a:alpha val="0"/>
                    </a:srgbClr>
                  </a:gs>
                  <a:gs pos="100000">
                    <a:srgbClr val="FFFFFF">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19" name="Google Shape;1019;p37"/>
              <p:cNvGrpSpPr/>
              <p:nvPr/>
            </p:nvGrpSpPr>
            <p:grpSpPr>
              <a:xfrm>
                <a:off x="2395070" y="1356008"/>
                <a:ext cx="240802" cy="326586"/>
                <a:chOff x="1847775" y="238125"/>
                <a:chExt cx="3637500" cy="4933325"/>
              </a:xfrm>
            </p:grpSpPr>
            <p:sp>
              <p:nvSpPr>
                <p:cNvPr id="1020" name="Google Shape;1020;p37"/>
                <p:cNvSpPr/>
                <p:nvPr/>
              </p:nvSpPr>
              <p:spPr>
                <a:xfrm>
                  <a:off x="1847775" y="3431350"/>
                  <a:ext cx="1268050" cy="1740100"/>
                </a:xfrm>
                <a:custGeom>
                  <a:rect b="b" l="l" r="r" t="t"/>
                  <a:pathLst>
                    <a:path extrusionOk="0" h="69604" w="50722">
                      <a:moveTo>
                        <a:pt x="34802" y="0"/>
                      </a:moveTo>
                      <a:lnTo>
                        <a:pt x="0" y="69603"/>
                      </a:lnTo>
                      <a:lnTo>
                        <a:pt x="0" y="69603"/>
                      </a:lnTo>
                      <a:lnTo>
                        <a:pt x="50721" y="12218"/>
                      </a:lnTo>
                      <a:lnTo>
                        <a:pt x="34802" y="0"/>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37"/>
                <p:cNvSpPr/>
                <p:nvPr/>
              </p:nvSpPr>
              <p:spPr>
                <a:xfrm>
                  <a:off x="1866275" y="774950"/>
                  <a:ext cx="3535700" cy="3387625"/>
                </a:xfrm>
                <a:custGeom>
                  <a:rect b="b" l="l" r="r" t="t"/>
                  <a:pathLst>
                    <a:path extrusionOk="0" h="135505" w="141428">
                      <a:moveTo>
                        <a:pt x="70714" y="0"/>
                      </a:moveTo>
                      <a:cubicBezTo>
                        <a:pt x="31840" y="0"/>
                        <a:pt x="0" y="29989"/>
                        <a:pt x="0" y="67752"/>
                      </a:cubicBezTo>
                      <a:cubicBezTo>
                        <a:pt x="0" y="105146"/>
                        <a:pt x="31840" y="135504"/>
                        <a:pt x="70714" y="135504"/>
                      </a:cubicBezTo>
                      <a:cubicBezTo>
                        <a:pt x="109958" y="135504"/>
                        <a:pt x="141428" y="105146"/>
                        <a:pt x="141428" y="67752"/>
                      </a:cubicBezTo>
                      <a:cubicBezTo>
                        <a:pt x="141428" y="29989"/>
                        <a:pt x="109958" y="0"/>
                        <a:pt x="70714" y="0"/>
                      </a:cubicBezTo>
                      <a:close/>
                    </a:path>
                  </a:pathLst>
                </a:custGeom>
                <a:solidFill>
                  <a:schemeClr val="accent3"/>
                </a:solidFill>
                <a:ln>
                  <a:noFill/>
                </a:ln>
                <a:effectLst>
                  <a:outerShdw blurRad="57150" rotWithShape="0" algn="bl" dir="5400000" dist="19050">
                    <a:srgbClr val="1155CC">
                      <a:alpha val="8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7"/>
                <p:cNvSpPr/>
                <p:nvPr/>
              </p:nvSpPr>
              <p:spPr>
                <a:xfrm>
                  <a:off x="2690025" y="238125"/>
                  <a:ext cx="2795250" cy="2674925"/>
                </a:xfrm>
                <a:custGeom>
                  <a:rect b="b" l="l" r="r" t="t"/>
                  <a:pathLst>
                    <a:path extrusionOk="0" h="106997" w="111810">
                      <a:moveTo>
                        <a:pt x="55905" y="0"/>
                      </a:moveTo>
                      <a:cubicBezTo>
                        <a:pt x="25176" y="0"/>
                        <a:pt x="1" y="24065"/>
                        <a:pt x="1" y="53683"/>
                      </a:cubicBezTo>
                      <a:cubicBezTo>
                        <a:pt x="1" y="83302"/>
                        <a:pt x="25176" y="106996"/>
                        <a:pt x="55905" y="106996"/>
                      </a:cubicBezTo>
                      <a:cubicBezTo>
                        <a:pt x="86634" y="106996"/>
                        <a:pt x="111810" y="83302"/>
                        <a:pt x="111810" y="53683"/>
                      </a:cubicBezTo>
                      <a:cubicBezTo>
                        <a:pt x="111810" y="24065"/>
                        <a:pt x="86634" y="0"/>
                        <a:pt x="55905" y="0"/>
                      </a:cubicBezTo>
                      <a:close/>
                    </a:path>
                  </a:pathLst>
                </a:custGeom>
                <a:solidFill>
                  <a:schemeClr val="accent3"/>
                </a:solidFill>
                <a:ln>
                  <a:noFill/>
                </a:ln>
                <a:effectLst>
                  <a:outerShdw blurRad="28575" rotWithShape="0" algn="bl" dir="6480000" dist="9525">
                    <a:srgbClr val="85200C">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nvGrpSpPr>
          <p:cNvPr id="1023" name="Google Shape;1023;p37"/>
          <p:cNvGrpSpPr/>
          <p:nvPr/>
        </p:nvGrpSpPr>
        <p:grpSpPr>
          <a:xfrm>
            <a:off x="5456916" y="1423508"/>
            <a:ext cx="1463242" cy="1434565"/>
            <a:chOff x="4149121" y="1428575"/>
            <a:chExt cx="2330745" cy="1832373"/>
          </a:xfrm>
        </p:grpSpPr>
        <p:sp>
          <p:nvSpPr>
            <p:cNvPr id="1024" name="Google Shape;1024;p37"/>
            <p:cNvSpPr/>
            <p:nvPr/>
          </p:nvSpPr>
          <p:spPr>
            <a:xfrm>
              <a:off x="4149121" y="1438858"/>
              <a:ext cx="2206327" cy="1811781"/>
            </a:xfrm>
            <a:custGeom>
              <a:rect b="b" l="l" r="r" t="t"/>
              <a:pathLst>
                <a:path extrusionOk="0" h="20287" w="15812">
                  <a:moveTo>
                    <a:pt x="13247" y="2685"/>
                  </a:moveTo>
                  <a:lnTo>
                    <a:pt x="13691" y="3565"/>
                  </a:lnTo>
                  <a:lnTo>
                    <a:pt x="13691" y="3565"/>
                  </a:lnTo>
                  <a:cubicBezTo>
                    <a:pt x="13551" y="3269"/>
                    <a:pt x="13403" y="2975"/>
                    <a:pt x="13247" y="2685"/>
                  </a:cubicBezTo>
                  <a:close/>
                  <a:moveTo>
                    <a:pt x="8694" y="1"/>
                  </a:moveTo>
                  <a:cubicBezTo>
                    <a:pt x="7898" y="1"/>
                    <a:pt x="7091" y="149"/>
                    <a:pt x="6347" y="410"/>
                  </a:cubicBezTo>
                  <a:cubicBezTo>
                    <a:pt x="5445" y="724"/>
                    <a:pt x="4576" y="1196"/>
                    <a:pt x="3906" y="1866"/>
                  </a:cubicBezTo>
                  <a:cubicBezTo>
                    <a:pt x="3417" y="2354"/>
                    <a:pt x="3037" y="2933"/>
                    <a:pt x="2664" y="3513"/>
                  </a:cubicBezTo>
                  <a:cubicBezTo>
                    <a:pt x="2226" y="4199"/>
                    <a:pt x="1796" y="4886"/>
                    <a:pt x="1374" y="5573"/>
                  </a:cubicBezTo>
                  <a:cubicBezTo>
                    <a:pt x="1084" y="6028"/>
                    <a:pt x="828" y="6499"/>
                    <a:pt x="604" y="6988"/>
                  </a:cubicBezTo>
                  <a:cubicBezTo>
                    <a:pt x="8" y="8386"/>
                    <a:pt x="0" y="9966"/>
                    <a:pt x="306" y="11456"/>
                  </a:cubicBezTo>
                  <a:cubicBezTo>
                    <a:pt x="612" y="12937"/>
                    <a:pt x="1233" y="14335"/>
                    <a:pt x="1870" y="15709"/>
                  </a:cubicBezTo>
                  <a:cubicBezTo>
                    <a:pt x="2292" y="16611"/>
                    <a:pt x="2722" y="17512"/>
                    <a:pt x="3326" y="18299"/>
                  </a:cubicBezTo>
                  <a:cubicBezTo>
                    <a:pt x="3939" y="19085"/>
                    <a:pt x="4733" y="19763"/>
                    <a:pt x="5676" y="20061"/>
                  </a:cubicBezTo>
                  <a:cubicBezTo>
                    <a:pt x="6226" y="20240"/>
                    <a:pt x="6804" y="20286"/>
                    <a:pt x="7383" y="20286"/>
                  </a:cubicBezTo>
                  <a:cubicBezTo>
                    <a:pt x="7631" y="20286"/>
                    <a:pt x="7879" y="20278"/>
                    <a:pt x="8125" y="20268"/>
                  </a:cubicBezTo>
                  <a:cubicBezTo>
                    <a:pt x="9102" y="20243"/>
                    <a:pt x="10086" y="20193"/>
                    <a:pt x="11021" y="19904"/>
                  </a:cubicBezTo>
                  <a:cubicBezTo>
                    <a:pt x="12461" y="19449"/>
                    <a:pt x="13661" y="18447"/>
                    <a:pt x="14372" y="17124"/>
                  </a:cubicBezTo>
                  <a:cubicBezTo>
                    <a:pt x="14811" y="16296"/>
                    <a:pt x="15043" y="15378"/>
                    <a:pt x="15200" y="14459"/>
                  </a:cubicBezTo>
                  <a:cubicBezTo>
                    <a:pt x="15812" y="10780"/>
                    <a:pt x="15293" y="7005"/>
                    <a:pt x="13724" y="3637"/>
                  </a:cubicBezTo>
                  <a:lnTo>
                    <a:pt x="13724" y="3637"/>
                  </a:lnTo>
                  <a:cubicBezTo>
                    <a:pt x="13742" y="3670"/>
                    <a:pt x="13759" y="3703"/>
                    <a:pt x="13777" y="3736"/>
                  </a:cubicBezTo>
                  <a:lnTo>
                    <a:pt x="13691" y="3565"/>
                  </a:lnTo>
                  <a:lnTo>
                    <a:pt x="13691" y="3565"/>
                  </a:lnTo>
                  <a:cubicBezTo>
                    <a:pt x="13702" y="3589"/>
                    <a:pt x="13713" y="3613"/>
                    <a:pt x="13724" y="3637"/>
                  </a:cubicBezTo>
                  <a:lnTo>
                    <a:pt x="13724" y="3637"/>
                  </a:lnTo>
                  <a:cubicBezTo>
                    <a:pt x="13210" y="2667"/>
                    <a:pt x="12655" y="1677"/>
                    <a:pt x="11791" y="989"/>
                  </a:cubicBezTo>
                  <a:cubicBezTo>
                    <a:pt x="10919" y="296"/>
                    <a:pt x="9818" y="1"/>
                    <a:pt x="8694" y="1"/>
                  </a:cubicBezTo>
                  <a:close/>
                </a:path>
              </a:pathLst>
            </a:custGeom>
            <a:solidFill>
              <a:srgbClr val="CAFF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25" name="Google Shape;1025;p37"/>
            <p:cNvSpPr/>
            <p:nvPr/>
          </p:nvSpPr>
          <p:spPr>
            <a:xfrm>
              <a:off x="4149146" y="1428575"/>
              <a:ext cx="2330721" cy="1832373"/>
            </a:xfrm>
            <a:custGeom>
              <a:rect b="b" l="l" r="r" t="t"/>
              <a:pathLst>
                <a:path extrusionOk="0" h="20540" w="16185">
                  <a:moveTo>
                    <a:pt x="8710" y="239"/>
                  </a:moveTo>
                  <a:cubicBezTo>
                    <a:pt x="8917" y="239"/>
                    <a:pt x="9123" y="249"/>
                    <a:pt x="9325" y="269"/>
                  </a:cubicBezTo>
                  <a:cubicBezTo>
                    <a:pt x="10326" y="360"/>
                    <a:pt x="11286" y="724"/>
                    <a:pt x="12031" y="1411"/>
                  </a:cubicBezTo>
                  <a:cubicBezTo>
                    <a:pt x="12760" y="2099"/>
                    <a:pt x="13254" y="3006"/>
                    <a:pt x="13721" y="3891"/>
                  </a:cubicBezTo>
                  <a:lnTo>
                    <a:pt x="13721" y="3891"/>
                  </a:lnTo>
                  <a:cubicBezTo>
                    <a:pt x="15082" y="6867"/>
                    <a:pt x="15626" y="10156"/>
                    <a:pt x="15308" y="13425"/>
                  </a:cubicBezTo>
                  <a:cubicBezTo>
                    <a:pt x="15117" y="15262"/>
                    <a:pt x="14704" y="17165"/>
                    <a:pt x="13355" y="18514"/>
                  </a:cubicBezTo>
                  <a:cubicBezTo>
                    <a:pt x="11965" y="19896"/>
                    <a:pt x="10178" y="20210"/>
                    <a:pt x="8283" y="20276"/>
                  </a:cubicBezTo>
                  <a:cubicBezTo>
                    <a:pt x="8032" y="20284"/>
                    <a:pt x="7780" y="20292"/>
                    <a:pt x="7527" y="20292"/>
                  </a:cubicBezTo>
                  <a:cubicBezTo>
                    <a:pt x="6751" y="20292"/>
                    <a:pt x="5974" y="20220"/>
                    <a:pt x="5263" y="19871"/>
                  </a:cubicBezTo>
                  <a:cubicBezTo>
                    <a:pt x="4444" y="19465"/>
                    <a:pt x="3790" y="18803"/>
                    <a:pt x="3277" y="18067"/>
                  </a:cubicBezTo>
                  <a:cubicBezTo>
                    <a:pt x="2739" y="17298"/>
                    <a:pt x="2342" y="16445"/>
                    <a:pt x="1953" y="15601"/>
                  </a:cubicBezTo>
                  <a:cubicBezTo>
                    <a:pt x="1523" y="14699"/>
                    <a:pt x="1142" y="13764"/>
                    <a:pt x="819" y="12821"/>
                  </a:cubicBezTo>
                  <a:cubicBezTo>
                    <a:pt x="240" y="11001"/>
                    <a:pt x="9" y="8965"/>
                    <a:pt x="778" y="7162"/>
                  </a:cubicBezTo>
                  <a:cubicBezTo>
                    <a:pt x="1150" y="6268"/>
                    <a:pt x="1721" y="5449"/>
                    <a:pt x="2234" y="4638"/>
                  </a:cubicBezTo>
                  <a:cubicBezTo>
                    <a:pt x="2739" y="3819"/>
                    <a:pt x="3244" y="2925"/>
                    <a:pt x="3914" y="2205"/>
                  </a:cubicBezTo>
                  <a:cubicBezTo>
                    <a:pt x="5098" y="948"/>
                    <a:pt x="6963" y="239"/>
                    <a:pt x="8710" y="239"/>
                  </a:cubicBezTo>
                  <a:close/>
                  <a:moveTo>
                    <a:pt x="8734" y="1"/>
                  </a:moveTo>
                  <a:cubicBezTo>
                    <a:pt x="7529" y="1"/>
                    <a:pt x="6312" y="339"/>
                    <a:pt x="5263" y="898"/>
                  </a:cubicBezTo>
                  <a:cubicBezTo>
                    <a:pt x="3442" y="1866"/>
                    <a:pt x="2483" y="3769"/>
                    <a:pt x="1440" y="5465"/>
                  </a:cubicBezTo>
                  <a:cubicBezTo>
                    <a:pt x="919" y="6301"/>
                    <a:pt x="439" y="7145"/>
                    <a:pt x="224" y="8113"/>
                  </a:cubicBezTo>
                  <a:cubicBezTo>
                    <a:pt x="25" y="9056"/>
                    <a:pt x="0" y="10024"/>
                    <a:pt x="149" y="10976"/>
                  </a:cubicBezTo>
                  <a:cubicBezTo>
                    <a:pt x="439" y="13045"/>
                    <a:pt x="1374" y="15047"/>
                    <a:pt x="2317" y="16892"/>
                  </a:cubicBezTo>
                  <a:cubicBezTo>
                    <a:pt x="3144" y="18514"/>
                    <a:pt x="4369" y="20102"/>
                    <a:pt x="6264" y="20433"/>
                  </a:cubicBezTo>
                  <a:cubicBezTo>
                    <a:pt x="6711" y="20511"/>
                    <a:pt x="7174" y="20539"/>
                    <a:pt x="7640" y="20539"/>
                  </a:cubicBezTo>
                  <a:cubicBezTo>
                    <a:pt x="8219" y="20539"/>
                    <a:pt x="8803" y="20496"/>
                    <a:pt x="9367" y="20450"/>
                  </a:cubicBezTo>
                  <a:cubicBezTo>
                    <a:pt x="10277" y="20367"/>
                    <a:pt x="11179" y="20193"/>
                    <a:pt x="12006" y="19780"/>
                  </a:cubicBezTo>
                  <a:cubicBezTo>
                    <a:pt x="13603" y="18969"/>
                    <a:pt x="14654" y="17504"/>
                    <a:pt x="15126" y="15800"/>
                  </a:cubicBezTo>
                  <a:cubicBezTo>
                    <a:pt x="16184" y="11888"/>
                    <a:pt x="15621" y="7532"/>
                    <a:pt x="13956" y="3854"/>
                  </a:cubicBezTo>
                  <a:lnTo>
                    <a:pt x="13956" y="3854"/>
                  </a:lnTo>
                  <a:cubicBezTo>
                    <a:pt x="13955" y="3837"/>
                    <a:pt x="13951" y="3820"/>
                    <a:pt x="13942" y="3802"/>
                  </a:cubicBezTo>
                  <a:lnTo>
                    <a:pt x="13934" y="3802"/>
                  </a:lnTo>
                  <a:cubicBezTo>
                    <a:pt x="13930" y="3794"/>
                    <a:pt x="13925" y="3786"/>
                    <a:pt x="13921" y="3778"/>
                  </a:cubicBezTo>
                  <a:lnTo>
                    <a:pt x="13921" y="3778"/>
                  </a:lnTo>
                  <a:cubicBezTo>
                    <a:pt x="13761" y="3429"/>
                    <a:pt x="13592" y="3087"/>
                    <a:pt x="13413" y="2751"/>
                  </a:cubicBezTo>
                  <a:cubicBezTo>
                    <a:pt x="13392" y="2710"/>
                    <a:pt x="13358" y="2693"/>
                    <a:pt x="13323" y="2693"/>
                  </a:cubicBezTo>
                  <a:cubicBezTo>
                    <a:pt x="13316" y="2693"/>
                    <a:pt x="13309" y="2694"/>
                    <a:pt x="13303" y="2695"/>
                  </a:cubicBezTo>
                  <a:lnTo>
                    <a:pt x="13303" y="2695"/>
                  </a:lnTo>
                  <a:cubicBezTo>
                    <a:pt x="12582" y="1551"/>
                    <a:pt x="11686" y="588"/>
                    <a:pt x="10285" y="203"/>
                  </a:cubicBezTo>
                  <a:cubicBezTo>
                    <a:pt x="9780" y="65"/>
                    <a:pt x="9258" y="1"/>
                    <a:pt x="8734"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26" name="Google Shape;1026;p37"/>
            <p:cNvSpPr txBox="1"/>
            <p:nvPr/>
          </p:nvSpPr>
          <p:spPr>
            <a:xfrm flipH="1">
              <a:off x="4441154" y="1546779"/>
              <a:ext cx="1914300" cy="13179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560"/>
                </a:spcBef>
                <a:spcAft>
                  <a:spcPts val="0"/>
                </a:spcAft>
                <a:buClr>
                  <a:srgbClr val="000000"/>
                </a:buClr>
                <a:buSzPts val="2100"/>
                <a:buFont typeface="Arial"/>
                <a:buNone/>
              </a:pPr>
              <a:r>
                <a:rPr i="0" lang="en" sz="2000" u="none" cap="none" strike="noStrike">
                  <a:solidFill>
                    <a:srgbClr val="000000"/>
                  </a:solidFill>
                  <a:latin typeface="Open Sans"/>
                  <a:ea typeface="Open Sans"/>
                  <a:cs typeface="Open Sans"/>
                  <a:sym typeface="Open Sans"/>
                </a:rPr>
                <a:t>Rubrics and Journals</a:t>
              </a:r>
              <a:endParaRPr b="1" i="0" sz="800" u="none" cap="none" strike="noStrike">
                <a:solidFill>
                  <a:srgbClr val="000000"/>
                </a:solidFill>
                <a:latin typeface="Open Sans"/>
                <a:ea typeface="Open Sans"/>
                <a:cs typeface="Open Sans"/>
                <a:sym typeface="Open Sans"/>
              </a:endParaRPr>
            </a:p>
          </p:txBody>
        </p:sp>
      </p:grpSp>
      <p:grpSp>
        <p:nvGrpSpPr>
          <p:cNvPr id="1027" name="Google Shape;1027;p37"/>
          <p:cNvGrpSpPr/>
          <p:nvPr/>
        </p:nvGrpSpPr>
        <p:grpSpPr>
          <a:xfrm flipH="1" rot="-2418878">
            <a:off x="5466601" y="3080144"/>
            <a:ext cx="1002664" cy="397965"/>
            <a:chOff x="851420" y="3679860"/>
            <a:chExt cx="804350" cy="359731"/>
          </a:xfrm>
        </p:grpSpPr>
        <p:sp>
          <p:nvSpPr>
            <p:cNvPr id="1028" name="Google Shape;1028;p37"/>
            <p:cNvSpPr/>
            <p:nvPr/>
          </p:nvSpPr>
          <p:spPr>
            <a:xfrm>
              <a:off x="851420" y="3679860"/>
              <a:ext cx="759049" cy="359731"/>
            </a:xfrm>
            <a:custGeom>
              <a:rect b="b" l="l" r="r" t="t"/>
              <a:pathLst>
                <a:path extrusionOk="0" h="12795" w="26998">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37"/>
            <p:cNvSpPr/>
            <p:nvPr/>
          </p:nvSpPr>
          <p:spPr>
            <a:xfrm>
              <a:off x="934132" y="3810282"/>
              <a:ext cx="637451" cy="194809"/>
            </a:xfrm>
            <a:custGeom>
              <a:rect b="b" l="l" r="r" t="t"/>
              <a:pathLst>
                <a:path extrusionOk="0" h="6929" w="22673">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37"/>
            <p:cNvSpPr/>
            <p:nvPr/>
          </p:nvSpPr>
          <p:spPr>
            <a:xfrm>
              <a:off x="861457" y="3765158"/>
              <a:ext cx="700092" cy="247862"/>
            </a:xfrm>
            <a:custGeom>
              <a:rect b="b" l="l" r="r" t="t"/>
              <a:pathLst>
                <a:path extrusionOk="0" h="8816" w="24901">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37"/>
            <p:cNvSpPr/>
            <p:nvPr/>
          </p:nvSpPr>
          <p:spPr>
            <a:xfrm>
              <a:off x="1466053" y="3759845"/>
              <a:ext cx="63680" cy="41666"/>
            </a:xfrm>
            <a:custGeom>
              <a:rect b="b" l="l" r="r" t="t"/>
              <a:pathLst>
                <a:path extrusionOk="0" h="1482" w="2265">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7"/>
            <p:cNvSpPr/>
            <p:nvPr/>
          </p:nvSpPr>
          <p:spPr>
            <a:xfrm>
              <a:off x="1586157" y="3774998"/>
              <a:ext cx="69613" cy="178080"/>
            </a:xfrm>
            <a:custGeom>
              <a:rect b="b" l="l" r="r" t="t"/>
              <a:pathLst>
                <a:path extrusionOk="0" h="6334" w="2476">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7"/>
            <p:cNvSpPr/>
            <p:nvPr/>
          </p:nvSpPr>
          <p:spPr>
            <a:xfrm>
              <a:off x="1346849" y="3688772"/>
              <a:ext cx="263803" cy="156038"/>
            </a:xfrm>
            <a:custGeom>
              <a:rect b="b" l="l" r="r" t="t"/>
              <a:pathLst>
                <a:path extrusionOk="0" h="5550" w="9383">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7"/>
            <p:cNvSpPr/>
            <p:nvPr/>
          </p:nvSpPr>
          <p:spPr>
            <a:xfrm>
              <a:off x="1571537" y="3837665"/>
              <a:ext cx="18865" cy="60560"/>
            </a:xfrm>
            <a:custGeom>
              <a:rect b="b" l="l" r="r" t="t"/>
              <a:pathLst>
                <a:path extrusionOk="0" h="2154" w="671">
                  <a:moveTo>
                    <a:pt x="99" y="0"/>
                  </a:moveTo>
                  <a:cubicBezTo>
                    <a:pt x="68" y="86"/>
                    <a:pt x="35" y="171"/>
                    <a:pt x="0" y="257"/>
                  </a:cubicBezTo>
                  <a:cubicBezTo>
                    <a:pt x="200" y="895"/>
                    <a:pt x="424" y="1526"/>
                    <a:pt x="670" y="2153"/>
                  </a:cubicBezTo>
                  <a:cubicBezTo>
                    <a:pt x="514" y="1426"/>
                    <a:pt x="324" y="706"/>
                    <a:pt x="99"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7"/>
            <p:cNvSpPr/>
            <p:nvPr/>
          </p:nvSpPr>
          <p:spPr>
            <a:xfrm>
              <a:off x="1561501" y="3806289"/>
              <a:ext cx="12849" cy="38630"/>
            </a:xfrm>
            <a:custGeom>
              <a:rect b="b" l="l" r="r" t="t"/>
              <a:pathLst>
                <a:path extrusionOk="0" h="1374" w="457">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37"/>
            <p:cNvSpPr/>
            <p:nvPr/>
          </p:nvSpPr>
          <p:spPr>
            <a:xfrm>
              <a:off x="1554781" y="3783432"/>
              <a:ext cx="8941" cy="26878"/>
            </a:xfrm>
            <a:custGeom>
              <a:rect b="b" l="l" r="r" t="t"/>
              <a:pathLst>
                <a:path extrusionOk="0" h="956" w="318">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37"/>
            <p:cNvSpPr/>
            <p:nvPr/>
          </p:nvSpPr>
          <p:spPr>
            <a:xfrm>
              <a:off x="1644606" y="3883660"/>
              <a:ext cx="6944" cy="23982"/>
            </a:xfrm>
            <a:custGeom>
              <a:rect b="b" l="l" r="r" t="t"/>
              <a:pathLst>
                <a:path extrusionOk="0" h="853" w="247">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7"/>
            <p:cNvSpPr/>
            <p:nvPr/>
          </p:nvSpPr>
          <p:spPr>
            <a:xfrm>
              <a:off x="1358994" y="3733192"/>
              <a:ext cx="290540" cy="189608"/>
            </a:xfrm>
            <a:custGeom>
              <a:rect b="b" l="l" r="r" t="t"/>
              <a:pathLst>
                <a:path extrusionOk="0" h="6744" w="10334">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7"/>
            <p:cNvSpPr/>
            <p:nvPr/>
          </p:nvSpPr>
          <p:spPr>
            <a:xfrm>
              <a:off x="1563694" y="3751551"/>
              <a:ext cx="28003" cy="86144"/>
            </a:xfrm>
            <a:custGeom>
              <a:rect b="b" l="l" r="r" t="t"/>
              <a:pathLst>
                <a:path extrusionOk="0" h="3064" w="996">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7"/>
            <p:cNvSpPr/>
            <p:nvPr/>
          </p:nvSpPr>
          <p:spPr>
            <a:xfrm>
              <a:off x="1543732" y="3725180"/>
              <a:ext cx="46052" cy="81140"/>
            </a:xfrm>
            <a:custGeom>
              <a:rect b="b" l="l" r="r" t="t"/>
              <a:pathLst>
                <a:path extrusionOk="0" h="2886" w="1638">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1" name="Google Shape;1041;p37"/>
          <p:cNvGrpSpPr/>
          <p:nvPr/>
        </p:nvGrpSpPr>
        <p:grpSpPr>
          <a:xfrm>
            <a:off x="3510511" y="1166478"/>
            <a:ext cx="1629670" cy="1312718"/>
            <a:chOff x="4213244" y="-151451"/>
            <a:chExt cx="2198099" cy="1637418"/>
          </a:xfrm>
        </p:grpSpPr>
        <p:sp>
          <p:nvSpPr>
            <p:cNvPr id="1042" name="Google Shape;1042;p37"/>
            <p:cNvSpPr/>
            <p:nvPr/>
          </p:nvSpPr>
          <p:spPr>
            <a:xfrm>
              <a:off x="4322109" y="-125012"/>
              <a:ext cx="2089214" cy="1584507"/>
            </a:xfrm>
            <a:custGeom>
              <a:rect b="b" l="l" r="r" t="t"/>
              <a:pathLst>
                <a:path extrusionOk="0" h="17207" w="18353">
                  <a:moveTo>
                    <a:pt x="8972" y="0"/>
                  </a:moveTo>
                  <a:cubicBezTo>
                    <a:pt x="7793" y="0"/>
                    <a:pt x="6460" y="236"/>
                    <a:pt x="4858" y="706"/>
                  </a:cubicBezTo>
                  <a:lnTo>
                    <a:pt x="5002" y="669"/>
                  </a:lnTo>
                  <a:lnTo>
                    <a:pt x="5002" y="669"/>
                  </a:lnTo>
                  <a:cubicBezTo>
                    <a:pt x="3645" y="1033"/>
                    <a:pt x="2467" y="1996"/>
                    <a:pt x="1672" y="3205"/>
                  </a:cubicBezTo>
                  <a:cubicBezTo>
                    <a:pt x="861" y="4446"/>
                    <a:pt x="431" y="5919"/>
                    <a:pt x="265" y="7408"/>
                  </a:cubicBezTo>
                  <a:cubicBezTo>
                    <a:pt x="1" y="9816"/>
                    <a:pt x="538" y="12472"/>
                    <a:pt x="2284" y="14077"/>
                  </a:cubicBezTo>
                  <a:cubicBezTo>
                    <a:pt x="3757" y="15409"/>
                    <a:pt x="5668" y="16684"/>
                    <a:pt x="7588" y="16990"/>
                  </a:cubicBezTo>
                  <a:cubicBezTo>
                    <a:pt x="8536" y="17141"/>
                    <a:pt x="9644" y="17206"/>
                    <a:pt x="10730" y="17206"/>
                  </a:cubicBezTo>
                  <a:cubicBezTo>
                    <a:pt x="11065" y="17206"/>
                    <a:pt x="11399" y="17200"/>
                    <a:pt x="11725" y="17188"/>
                  </a:cubicBezTo>
                  <a:cubicBezTo>
                    <a:pt x="14555" y="17081"/>
                    <a:pt x="17228" y="14690"/>
                    <a:pt x="17724" y="13655"/>
                  </a:cubicBezTo>
                  <a:cubicBezTo>
                    <a:pt x="18047" y="12993"/>
                    <a:pt x="18146" y="12240"/>
                    <a:pt x="18187" y="11504"/>
                  </a:cubicBezTo>
                  <a:cubicBezTo>
                    <a:pt x="18353" y="7946"/>
                    <a:pt x="16921" y="4289"/>
                    <a:pt x="14241" y="2080"/>
                  </a:cubicBezTo>
                  <a:cubicBezTo>
                    <a:pt x="12554" y="691"/>
                    <a:pt x="10989" y="0"/>
                    <a:pt x="89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43" name="Google Shape;1043;p37"/>
            <p:cNvSpPr/>
            <p:nvPr/>
          </p:nvSpPr>
          <p:spPr>
            <a:xfrm>
              <a:off x="4213244" y="-151451"/>
              <a:ext cx="2198099" cy="1637418"/>
            </a:xfrm>
            <a:custGeom>
              <a:rect b="b" l="l" r="r" t="t"/>
              <a:pathLst>
                <a:path extrusionOk="0" h="17463" w="18850">
                  <a:moveTo>
                    <a:pt x="9500" y="228"/>
                  </a:moveTo>
                  <a:cubicBezTo>
                    <a:pt x="9872" y="228"/>
                    <a:pt x="10245" y="252"/>
                    <a:pt x="10616" y="304"/>
                  </a:cubicBezTo>
                  <a:cubicBezTo>
                    <a:pt x="12106" y="520"/>
                    <a:pt x="13421" y="1248"/>
                    <a:pt x="14580" y="2191"/>
                  </a:cubicBezTo>
                  <a:cubicBezTo>
                    <a:pt x="17426" y="4483"/>
                    <a:pt x="18849" y="8289"/>
                    <a:pt x="18585" y="11897"/>
                  </a:cubicBezTo>
                  <a:cubicBezTo>
                    <a:pt x="18518" y="12774"/>
                    <a:pt x="18328" y="13618"/>
                    <a:pt x="17757" y="14304"/>
                  </a:cubicBezTo>
                  <a:cubicBezTo>
                    <a:pt x="17277" y="14850"/>
                    <a:pt x="16731" y="15339"/>
                    <a:pt x="16135" y="15752"/>
                  </a:cubicBezTo>
                  <a:cubicBezTo>
                    <a:pt x="15407" y="16257"/>
                    <a:pt x="14613" y="16654"/>
                    <a:pt x="13769" y="16927"/>
                  </a:cubicBezTo>
                  <a:cubicBezTo>
                    <a:pt x="13006" y="17156"/>
                    <a:pt x="12220" y="17205"/>
                    <a:pt x="11435" y="17205"/>
                  </a:cubicBezTo>
                  <a:cubicBezTo>
                    <a:pt x="11283" y="17205"/>
                    <a:pt x="11132" y="17203"/>
                    <a:pt x="10981" y="17200"/>
                  </a:cubicBezTo>
                  <a:cubicBezTo>
                    <a:pt x="9955" y="17192"/>
                    <a:pt x="8912" y="17151"/>
                    <a:pt x="7911" y="16952"/>
                  </a:cubicBezTo>
                  <a:cubicBezTo>
                    <a:pt x="6918" y="16754"/>
                    <a:pt x="5991" y="16323"/>
                    <a:pt x="5131" y="15802"/>
                  </a:cubicBezTo>
                  <a:cubicBezTo>
                    <a:pt x="3484" y="14793"/>
                    <a:pt x="1986" y="13510"/>
                    <a:pt x="1333" y="11648"/>
                  </a:cubicBezTo>
                  <a:cubicBezTo>
                    <a:pt x="1" y="7867"/>
                    <a:pt x="1333" y="2034"/>
                    <a:pt x="5652" y="875"/>
                  </a:cubicBezTo>
                  <a:cubicBezTo>
                    <a:pt x="5664" y="871"/>
                    <a:pt x="5674" y="865"/>
                    <a:pt x="5683" y="859"/>
                  </a:cubicBezTo>
                  <a:lnTo>
                    <a:pt x="5683" y="859"/>
                  </a:lnTo>
                  <a:cubicBezTo>
                    <a:pt x="6920" y="513"/>
                    <a:pt x="8208" y="228"/>
                    <a:pt x="9500" y="228"/>
                  </a:cubicBezTo>
                  <a:close/>
                  <a:moveTo>
                    <a:pt x="9501" y="0"/>
                  </a:moveTo>
                  <a:cubicBezTo>
                    <a:pt x="8100" y="0"/>
                    <a:pt x="6691" y="325"/>
                    <a:pt x="5354" y="710"/>
                  </a:cubicBezTo>
                  <a:cubicBezTo>
                    <a:pt x="5338" y="716"/>
                    <a:pt x="5324" y="724"/>
                    <a:pt x="5314" y="735"/>
                  </a:cubicBezTo>
                  <a:lnTo>
                    <a:pt x="5314" y="735"/>
                  </a:lnTo>
                  <a:cubicBezTo>
                    <a:pt x="1603" y="1931"/>
                    <a:pt x="228" y="6515"/>
                    <a:pt x="712" y="10051"/>
                  </a:cubicBezTo>
                  <a:cubicBezTo>
                    <a:pt x="985" y="12012"/>
                    <a:pt x="1871" y="13585"/>
                    <a:pt x="3393" y="14842"/>
                  </a:cubicBezTo>
                  <a:cubicBezTo>
                    <a:pt x="4982" y="16141"/>
                    <a:pt x="6744" y="17085"/>
                    <a:pt x="8796" y="17308"/>
                  </a:cubicBezTo>
                  <a:cubicBezTo>
                    <a:pt x="9570" y="17396"/>
                    <a:pt x="10362" y="17463"/>
                    <a:pt x="11150" y="17463"/>
                  </a:cubicBezTo>
                  <a:cubicBezTo>
                    <a:pt x="12434" y="17463"/>
                    <a:pt x="13708" y="17286"/>
                    <a:pt x="14878" y="16737"/>
                  </a:cubicBezTo>
                  <a:cubicBezTo>
                    <a:pt x="16144" y="16150"/>
                    <a:pt x="17616" y="15173"/>
                    <a:pt x="18312" y="13915"/>
                  </a:cubicBezTo>
                  <a:cubicBezTo>
                    <a:pt x="18775" y="13088"/>
                    <a:pt x="18841" y="12054"/>
                    <a:pt x="18841" y="11135"/>
                  </a:cubicBezTo>
                  <a:cubicBezTo>
                    <a:pt x="18849" y="10151"/>
                    <a:pt x="18742" y="9166"/>
                    <a:pt x="18510" y="8215"/>
                  </a:cubicBezTo>
                  <a:cubicBezTo>
                    <a:pt x="18088" y="6336"/>
                    <a:pt x="17203" y="4599"/>
                    <a:pt x="15937" y="3151"/>
                  </a:cubicBezTo>
                  <a:cubicBezTo>
                    <a:pt x="14737" y="1810"/>
                    <a:pt x="13115" y="652"/>
                    <a:pt x="11345" y="213"/>
                  </a:cubicBezTo>
                  <a:cubicBezTo>
                    <a:pt x="10736" y="64"/>
                    <a:pt x="10119" y="0"/>
                    <a:pt x="9501" y="0"/>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44" name="Google Shape;1044;p37"/>
            <p:cNvSpPr txBox="1"/>
            <p:nvPr/>
          </p:nvSpPr>
          <p:spPr>
            <a:xfrm flipH="1">
              <a:off x="4571689" y="74921"/>
              <a:ext cx="1671000" cy="1184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560"/>
                </a:spcBef>
                <a:spcAft>
                  <a:spcPts val="0"/>
                </a:spcAft>
                <a:buClr>
                  <a:srgbClr val="000000"/>
                </a:buClr>
                <a:buSzPts val="2100"/>
                <a:buFont typeface="Arial"/>
                <a:buNone/>
              </a:pPr>
              <a:r>
                <a:rPr i="0" lang="en" sz="2000" u="none" cap="none" strike="noStrike">
                  <a:solidFill>
                    <a:srgbClr val="000000"/>
                  </a:solidFill>
                  <a:latin typeface="Open Sans"/>
                  <a:ea typeface="Open Sans"/>
                  <a:cs typeface="Open Sans"/>
                  <a:sym typeface="Open Sans"/>
                </a:rPr>
                <a:t>Products</a:t>
              </a:r>
              <a:endParaRPr b="1" i="0" sz="800" u="none" cap="none" strike="noStrike">
                <a:solidFill>
                  <a:srgbClr val="000000"/>
                </a:solidFill>
                <a:latin typeface="Open Sans"/>
                <a:ea typeface="Open Sans"/>
                <a:cs typeface="Open Sans"/>
                <a:sym typeface="Open Sans"/>
              </a:endParaRPr>
            </a:p>
          </p:txBody>
        </p:sp>
      </p:grpSp>
      <p:sp>
        <p:nvSpPr>
          <p:cNvPr id="1045" name="Google Shape;1045;p37"/>
          <p:cNvSpPr/>
          <p:nvPr/>
        </p:nvSpPr>
        <p:spPr>
          <a:xfrm>
            <a:off x="3543924" y="2586152"/>
            <a:ext cx="1662114" cy="1312729"/>
          </a:xfrm>
          <a:custGeom>
            <a:rect b="b" l="l" r="r" t="t"/>
            <a:pathLst>
              <a:path extrusionOk="0" h="20517" w="17691">
                <a:moveTo>
                  <a:pt x="8773" y="232"/>
                </a:moveTo>
                <a:cubicBezTo>
                  <a:pt x="10298" y="232"/>
                  <a:pt x="11726" y="875"/>
                  <a:pt x="12835" y="2014"/>
                </a:cubicBezTo>
                <a:lnTo>
                  <a:pt x="12835" y="2014"/>
                </a:lnTo>
                <a:cubicBezTo>
                  <a:pt x="12839" y="2022"/>
                  <a:pt x="12844" y="2030"/>
                  <a:pt x="12850" y="2038"/>
                </a:cubicBezTo>
                <a:cubicBezTo>
                  <a:pt x="15043" y="4752"/>
                  <a:pt x="16988" y="7697"/>
                  <a:pt x="17269" y="11272"/>
                </a:cubicBezTo>
                <a:cubicBezTo>
                  <a:pt x="17434" y="13274"/>
                  <a:pt x="17211" y="15392"/>
                  <a:pt x="16193" y="17163"/>
                </a:cubicBezTo>
                <a:cubicBezTo>
                  <a:pt x="15233" y="18834"/>
                  <a:pt x="13636" y="19960"/>
                  <a:pt x="11717" y="20216"/>
                </a:cubicBezTo>
                <a:cubicBezTo>
                  <a:pt x="11364" y="20263"/>
                  <a:pt x="11010" y="20284"/>
                  <a:pt x="10657" y="20284"/>
                </a:cubicBezTo>
                <a:cubicBezTo>
                  <a:pt x="9128" y="20284"/>
                  <a:pt x="7601" y="19887"/>
                  <a:pt x="6157" y="19430"/>
                </a:cubicBezTo>
                <a:cubicBezTo>
                  <a:pt x="4303" y="18834"/>
                  <a:pt x="2284" y="18082"/>
                  <a:pt x="1192" y="16360"/>
                </a:cubicBezTo>
                <a:cubicBezTo>
                  <a:pt x="108" y="14664"/>
                  <a:pt x="406" y="12248"/>
                  <a:pt x="787" y="10362"/>
                </a:cubicBezTo>
                <a:cubicBezTo>
                  <a:pt x="1184" y="8409"/>
                  <a:pt x="1912" y="6539"/>
                  <a:pt x="2847" y="4785"/>
                </a:cubicBezTo>
                <a:cubicBezTo>
                  <a:pt x="3873" y="2857"/>
                  <a:pt x="5097" y="1020"/>
                  <a:pt x="7323" y="424"/>
                </a:cubicBezTo>
                <a:cubicBezTo>
                  <a:pt x="7811" y="295"/>
                  <a:pt x="8297" y="232"/>
                  <a:pt x="8773" y="232"/>
                </a:cubicBezTo>
                <a:close/>
                <a:moveTo>
                  <a:pt x="8789" y="1"/>
                </a:moveTo>
                <a:cubicBezTo>
                  <a:pt x="8636" y="1"/>
                  <a:pt x="8481" y="7"/>
                  <a:pt x="8324" y="19"/>
                </a:cubicBezTo>
                <a:cubicBezTo>
                  <a:pt x="6405" y="176"/>
                  <a:pt x="4816" y="1235"/>
                  <a:pt x="3749" y="2799"/>
                </a:cubicBezTo>
                <a:cubicBezTo>
                  <a:pt x="2549" y="4561"/>
                  <a:pt x="1622" y="6506"/>
                  <a:pt x="1002" y="8550"/>
                </a:cubicBezTo>
                <a:cubicBezTo>
                  <a:pt x="406" y="10494"/>
                  <a:pt x="1" y="12720"/>
                  <a:pt x="332" y="14747"/>
                </a:cubicBezTo>
                <a:cubicBezTo>
                  <a:pt x="663" y="16774"/>
                  <a:pt x="2251" y="18106"/>
                  <a:pt x="4047" y="18901"/>
                </a:cubicBezTo>
                <a:cubicBezTo>
                  <a:pt x="5900" y="19720"/>
                  <a:pt x="8002" y="20357"/>
                  <a:pt x="10037" y="20498"/>
                </a:cubicBezTo>
                <a:cubicBezTo>
                  <a:pt x="10232" y="20510"/>
                  <a:pt x="10426" y="20517"/>
                  <a:pt x="10620" y="20517"/>
                </a:cubicBezTo>
                <a:cubicBezTo>
                  <a:pt x="12304" y="20517"/>
                  <a:pt x="13937" y="20021"/>
                  <a:pt x="15184" y="18826"/>
                </a:cubicBezTo>
                <a:cubicBezTo>
                  <a:pt x="16615" y="17453"/>
                  <a:pt x="17310" y="15516"/>
                  <a:pt x="17492" y="13572"/>
                </a:cubicBezTo>
                <a:cubicBezTo>
                  <a:pt x="17691" y="11470"/>
                  <a:pt x="17376" y="9344"/>
                  <a:pt x="16566" y="7391"/>
                </a:cubicBezTo>
                <a:cubicBezTo>
                  <a:pt x="15719" y="5377"/>
                  <a:pt x="14407" y="3600"/>
                  <a:pt x="13043" y="1906"/>
                </a:cubicBezTo>
                <a:lnTo>
                  <a:pt x="13043" y="1906"/>
                </a:lnTo>
                <a:cubicBezTo>
                  <a:pt x="13037" y="1892"/>
                  <a:pt x="13029" y="1878"/>
                  <a:pt x="13016" y="1864"/>
                </a:cubicBezTo>
                <a:lnTo>
                  <a:pt x="13016" y="1864"/>
                </a:lnTo>
                <a:lnTo>
                  <a:pt x="13012" y="1868"/>
                </a:lnTo>
                <a:lnTo>
                  <a:pt x="13012" y="1868"/>
                </a:lnTo>
                <a:cubicBezTo>
                  <a:pt x="13001" y="1857"/>
                  <a:pt x="12990" y="1848"/>
                  <a:pt x="12979" y="1842"/>
                </a:cubicBezTo>
                <a:lnTo>
                  <a:pt x="12979" y="1842"/>
                </a:lnTo>
                <a:cubicBezTo>
                  <a:pt x="11834" y="666"/>
                  <a:pt x="10404" y="1"/>
                  <a:pt x="8789"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46" name="Google Shape;1046;p37"/>
          <p:cNvSpPr/>
          <p:nvPr/>
        </p:nvSpPr>
        <p:spPr>
          <a:xfrm>
            <a:off x="3593475" y="2586175"/>
            <a:ext cx="1563002" cy="1312702"/>
          </a:xfrm>
          <a:custGeom>
            <a:rect b="b" l="l" r="r" t="t"/>
            <a:pathLst>
              <a:path extrusionOk="0" h="20282" w="17096">
                <a:moveTo>
                  <a:pt x="8431" y="1"/>
                </a:moveTo>
                <a:cubicBezTo>
                  <a:pt x="6933" y="1"/>
                  <a:pt x="5496" y="575"/>
                  <a:pt x="4419" y="1612"/>
                </a:cubicBezTo>
                <a:cubicBezTo>
                  <a:pt x="3815" y="2208"/>
                  <a:pt x="3344" y="2928"/>
                  <a:pt x="2913" y="3656"/>
                </a:cubicBezTo>
                <a:cubicBezTo>
                  <a:pt x="1201" y="6577"/>
                  <a:pt x="1" y="9878"/>
                  <a:pt x="1" y="13262"/>
                </a:cubicBezTo>
                <a:cubicBezTo>
                  <a:pt x="1" y="14023"/>
                  <a:pt x="59" y="14801"/>
                  <a:pt x="332" y="15513"/>
                </a:cubicBezTo>
                <a:cubicBezTo>
                  <a:pt x="729" y="16564"/>
                  <a:pt x="1556" y="17416"/>
                  <a:pt x="2508" y="18020"/>
                </a:cubicBezTo>
                <a:cubicBezTo>
                  <a:pt x="3460" y="18624"/>
                  <a:pt x="4527" y="19013"/>
                  <a:pt x="5603" y="19369"/>
                </a:cubicBezTo>
                <a:cubicBezTo>
                  <a:pt x="7119" y="19863"/>
                  <a:pt x="8757" y="20281"/>
                  <a:pt x="10333" y="20281"/>
                </a:cubicBezTo>
                <a:cubicBezTo>
                  <a:pt x="11423" y="20281"/>
                  <a:pt x="12484" y="20081"/>
                  <a:pt x="13455" y="19567"/>
                </a:cubicBezTo>
                <a:cubicBezTo>
                  <a:pt x="14737" y="18889"/>
                  <a:pt x="15714" y="17705"/>
                  <a:pt x="16301" y="16373"/>
                </a:cubicBezTo>
                <a:cubicBezTo>
                  <a:pt x="16880" y="15049"/>
                  <a:pt x="17095" y="13577"/>
                  <a:pt x="17079" y="12129"/>
                </a:cubicBezTo>
                <a:cubicBezTo>
                  <a:pt x="17029" y="8116"/>
                  <a:pt x="15391" y="5311"/>
                  <a:pt x="12578" y="1827"/>
                </a:cubicBezTo>
                <a:cubicBezTo>
                  <a:pt x="11411" y="603"/>
                  <a:pt x="10269" y="90"/>
                  <a:pt x="8705" y="7"/>
                </a:cubicBezTo>
                <a:cubicBezTo>
                  <a:pt x="8614" y="3"/>
                  <a:pt x="8523" y="1"/>
                  <a:pt x="8431" y="1"/>
                </a:cubicBezTo>
                <a:close/>
              </a:path>
            </a:pathLst>
          </a:custGeom>
          <a:solidFill>
            <a:srgbClr val="B0D5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47" name="Google Shape;1047;p37"/>
          <p:cNvSpPr txBox="1"/>
          <p:nvPr/>
        </p:nvSpPr>
        <p:spPr>
          <a:xfrm flipH="1">
            <a:off x="3656850" y="2858075"/>
            <a:ext cx="1563000" cy="8421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i="0" lang="en" sz="2000" u="none" cap="none" strike="noStrike">
                <a:solidFill>
                  <a:srgbClr val="0B5394"/>
                </a:solidFill>
                <a:latin typeface="Open Sans"/>
                <a:ea typeface="Open Sans"/>
                <a:cs typeface="Open Sans"/>
                <a:sym typeface="Open Sans"/>
              </a:rPr>
              <a:t>Teacher and Parent  </a:t>
            </a:r>
            <a:endParaRPr i="0" sz="2000" u="none" cap="none" strike="noStrike">
              <a:solidFill>
                <a:srgbClr val="0B5394"/>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100"/>
              <a:buFont typeface="Arial"/>
              <a:buNone/>
            </a:pPr>
            <a:r>
              <a:rPr lang="en" sz="2000">
                <a:solidFill>
                  <a:srgbClr val="0B5394"/>
                </a:solidFill>
                <a:latin typeface="Open Sans"/>
                <a:ea typeface="Open Sans"/>
                <a:cs typeface="Open Sans"/>
                <a:sym typeface="Open Sans"/>
              </a:rPr>
              <a:t>C</a:t>
            </a:r>
            <a:r>
              <a:rPr i="0" lang="en" sz="2000" u="none" cap="none" strike="noStrike">
                <a:solidFill>
                  <a:srgbClr val="0B5394"/>
                </a:solidFill>
                <a:latin typeface="Open Sans"/>
                <a:ea typeface="Open Sans"/>
                <a:cs typeface="Open Sans"/>
                <a:sym typeface="Open Sans"/>
              </a:rPr>
              <a:t>hecklists</a:t>
            </a:r>
            <a:endParaRPr b="1" i="0" sz="800" u="none" cap="none" strike="noStrike">
              <a:solidFill>
                <a:srgbClr val="1C4587"/>
              </a:solidFill>
              <a:latin typeface="Open Sans"/>
              <a:ea typeface="Open Sans"/>
              <a:cs typeface="Open Sans"/>
              <a:sym typeface="Open Sans"/>
            </a:endParaRPr>
          </a:p>
        </p:txBody>
      </p:sp>
      <p:grpSp>
        <p:nvGrpSpPr>
          <p:cNvPr id="1048" name="Google Shape;1048;p37"/>
          <p:cNvGrpSpPr/>
          <p:nvPr/>
        </p:nvGrpSpPr>
        <p:grpSpPr>
          <a:xfrm>
            <a:off x="1970730" y="1683837"/>
            <a:ext cx="1395148" cy="1414927"/>
            <a:chOff x="1732927" y="-516029"/>
            <a:chExt cx="1937705" cy="1875815"/>
          </a:xfrm>
        </p:grpSpPr>
        <p:sp>
          <p:nvSpPr>
            <p:cNvPr id="1049" name="Google Shape;1049;p37"/>
            <p:cNvSpPr/>
            <p:nvPr/>
          </p:nvSpPr>
          <p:spPr>
            <a:xfrm>
              <a:off x="1777838" y="-505396"/>
              <a:ext cx="1847877" cy="1854560"/>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FFBBA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50" name="Google Shape;1050;p37"/>
            <p:cNvSpPr/>
            <p:nvPr/>
          </p:nvSpPr>
          <p:spPr>
            <a:xfrm>
              <a:off x="1732927" y="-516029"/>
              <a:ext cx="1937705" cy="1875815"/>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00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1C4587"/>
                </a:solidFill>
                <a:latin typeface="Itim"/>
                <a:ea typeface="Itim"/>
                <a:cs typeface="Itim"/>
                <a:sym typeface="Itim"/>
              </a:endParaRPr>
            </a:p>
          </p:txBody>
        </p:sp>
        <p:sp>
          <p:nvSpPr>
            <p:cNvPr id="1051" name="Google Shape;1051;p37"/>
            <p:cNvSpPr txBox="1"/>
            <p:nvPr/>
          </p:nvSpPr>
          <p:spPr>
            <a:xfrm flipH="1">
              <a:off x="1867666" y="-170461"/>
              <a:ext cx="1563900" cy="10143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100"/>
                <a:buFont typeface="Arial"/>
                <a:buNone/>
              </a:pPr>
              <a:r>
                <a:rPr i="0" lang="en" sz="1900" u="none" cap="none" strike="noStrike">
                  <a:solidFill>
                    <a:srgbClr val="000000"/>
                  </a:solidFill>
                  <a:latin typeface="Open Sans"/>
                  <a:ea typeface="Open Sans"/>
                  <a:cs typeface="Open Sans"/>
                  <a:sym typeface="Open Sans"/>
                </a:rPr>
                <a:t>Student work samples </a:t>
              </a:r>
              <a:endParaRPr b="1" i="0" sz="700" u="none" cap="none" strike="noStrike">
                <a:solidFill>
                  <a:srgbClr val="000000"/>
                </a:solidFill>
                <a:latin typeface="Open Sans"/>
                <a:ea typeface="Open Sans"/>
                <a:cs typeface="Open Sans"/>
                <a:sym typeface="Open Sans"/>
              </a:endParaRPr>
            </a:p>
          </p:txBody>
        </p:sp>
      </p:grpSp>
      <p:grpSp>
        <p:nvGrpSpPr>
          <p:cNvPr id="1052" name="Google Shape;1052;p37"/>
          <p:cNvGrpSpPr/>
          <p:nvPr/>
        </p:nvGrpSpPr>
        <p:grpSpPr>
          <a:xfrm flipH="1" rot="8100000">
            <a:off x="1719914" y="1348541"/>
            <a:ext cx="1001020" cy="398748"/>
            <a:chOff x="851420" y="3679860"/>
            <a:chExt cx="804350" cy="359731"/>
          </a:xfrm>
        </p:grpSpPr>
        <p:sp>
          <p:nvSpPr>
            <p:cNvPr id="1053" name="Google Shape;1053;p37"/>
            <p:cNvSpPr/>
            <p:nvPr/>
          </p:nvSpPr>
          <p:spPr>
            <a:xfrm>
              <a:off x="851420" y="3679860"/>
              <a:ext cx="759049" cy="359731"/>
            </a:xfrm>
            <a:custGeom>
              <a:rect b="b" l="l" r="r" t="t"/>
              <a:pathLst>
                <a:path extrusionOk="0" h="12795" w="26998">
                  <a:moveTo>
                    <a:pt x="26067" y="0"/>
                  </a:moveTo>
                  <a:cubicBezTo>
                    <a:pt x="25738" y="0"/>
                    <a:pt x="25382" y="107"/>
                    <a:pt x="25143" y="318"/>
                  </a:cubicBezTo>
                  <a:cubicBezTo>
                    <a:pt x="25336" y="243"/>
                    <a:pt x="25582" y="189"/>
                    <a:pt x="25810" y="189"/>
                  </a:cubicBezTo>
                  <a:cubicBezTo>
                    <a:pt x="26145" y="189"/>
                    <a:pt x="26441" y="300"/>
                    <a:pt x="26487" y="617"/>
                  </a:cubicBezTo>
                  <a:cubicBezTo>
                    <a:pt x="26530" y="928"/>
                    <a:pt x="26577" y="1231"/>
                    <a:pt x="26627" y="1537"/>
                  </a:cubicBezTo>
                  <a:cubicBezTo>
                    <a:pt x="26712" y="1280"/>
                    <a:pt x="26787" y="1020"/>
                    <a:pt x="26858" y="757"/>
                  </a:cubicBezTo>
                  <a:cubicBezTo>
                    <a:pt x="26997" y="247"/>
                    <a:pt x="26566" y="0"/>
                    <a:pt x="26067" y="0"/>
                  </a:cubicBezTo>
                  <a:close/>
                  <a:moveTo>
                    <a:pt x="24502" y="3145"/>
                  </a:moveTo>
                  <a:cubicBezTo>
                    <a:pt x="24369" y="3209"/>
                    <a:pt x="24230" y="3270"/>
                    <a:pt x="24095" y="3331"/>
                  </a:cubicBezTo>
                  <a:cubicBezTo>
                    <a:pt x="24013" y="3367"/>
                    <a:pt x="23931" y="3406"/>
                    <a:pt x="23849" y="3441"/>
                  </a:cubicBezTo>
                  <a:cubicBezTo>
                    <a:pt x="22526" y="6081"/>
                    <a:pt x="20419" y="8309"/>
                    <a:pt x="17809" y="9700"/>
                  </a:cubicBezTo>
                  <a:cubicBezTo>
                    <a:pt x="21085" y="8798"/>
                    <a:pt x="23684" y="6790"/>
                    <a:pt x="24502" y="3145"/>
                  </a:cubicBezTo>
                  <a:close/>
                  <a:moveTo>
                    <a:pt x="1427" y="7078"/>
                  </a:moveTo>
                  <a:cubicBezTo>
                    <a:pt x="749" y="7078"/>
                    <a:pt x="1" y="7582"/>
                    <a:pt x="390" y="8199"/>
                  </a:cubicBezTo>
                  <a:cubicBezTo>
                    <a:pt x="1837" y="10502"/>
                    <a:pt x="4829" y="11729"/>
                    <a:pt x="7368" y="12338"/>
                  </a:cubicBezTo>
                  <a:cubicBezTo>
                    <a:pt x="8641" y="12641"/>
                    <a:pt x="9946" y="12794"/>
                    <a:pt x="11254" y="12794"/>
                  </a:cubicBezTo>
                  <a:cubicBezTo>
                    <a:pt x="12863" y="12794"/>
                    <a:pt x="14474" y="12563"/>
                    <a:pt x="16015" y="12096"/>
                  </a:cubicBezTo>
                  <a:cubicBezTo>
                    <a:pt x="16514" y="11943"/>
                    <a:pt x="17002" y="11767"/>
                    <a:pt x="17476" y="11568"/>
                  </a:cubicBezTo>
                  <a:lnTo>
                    <a:pt x="17476" y="11568"/>
                  </a:lnTo>
                  <a:cubicBezTo>
                    <a:pt x="16343" y="11760"/>
                    <a:pt x="15159" y="11849"/>
                    <a:pt x="13954" y="11849"/>
                  </a:cubicBezTo>
                  <a:cubicBezTo>
                    <a:pt x="9404" y="11849"/>
                    <a:pt x="4600" y="10595"/>
                    <a:pt x="1449" y="8994"/>
                  </a:cubicBezTo>
                  <a:cubicBezTo>
                    <a:pt x="867" y="8701"/>
                    <a:pt x="357" y="7503"/>
                    <a:pt x="921" y="7503"/>
                  </a:cubicBezTo>
                  <a:cubicBezTo>
                    <a:pt x="1024" y="7503"/>
                    <a:pt x="1160" y="7542"/>
                    <a:pt x="1338" y="7631"/>
                  </a:cubicBezTo>
                  <a:cubicBezTo>
                    <a:pt x="1834" y="7885"/>
                    <a:pt x="2372" y="8127"/>
                    <a:pt x="2943" y="8355"/>
                  </a:cubicBezTo>
                  <a:cubicBezTo>
                    <a:pt x="2665" y="8077"/>
                    <a:pt x="2418" y="7778"/>
                    <a:pt x="2215" y="7450"/>
                  </a:cubicBezTo>
                  <a:cubicBezTo>
                    <a:pt x="2051" y="7189"/>
                    <a:pt x="1745" y="7078"/>
                    <a:pt x="1427" y="7078"/>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37"/>
            <p:cNvSpPr/>
            <p:nvPr/>
          </p:nvSpPr>
          <p:spPr>
            <a:xfrm>
              <a:off x="934132" y="3810282"/>
              <a:ext cx="637451" cy="194809"/>
            </a:xfrm>
            <a:custGeom>
              <a:rect b="b" l="l" r="r" t="t"/>
              <a:pathLst>
                <a:path extrusionOk="0" h="6929" w="22673">
                  <a:moveTo>
                    <a:pt x="1" y="3716"/>
                  </a:moveTo>
                  <a:cubicBezTo>
                    <a:pt x="1495" y="5203"/>
                    <a:pt x="3913" y="5999"/>
                    <a:pt x="5848" y="6369"/>
                  </a:cubicBezTo>
                  <a:cubicBezTo>
                    <a:pt x="6725" y="6537"/>
                    <a:pt x="7624" y="6622"/>
                    <a:pt x="8523" y="6622"/>
                  </a:cubicBezTo>
                  <a:cubicBezTo>
                    <a:pt x="10099" y="6622"/>
                    <a:pt x="11671" y="6362"/>
                    <a:pt x="13147" y="5827"/>
                  </a:cubicBezTo>
                  <a:cubicBezTo>
                    <a:pt x="13743" y="5609"/>
                    <a:pt x="14317" y="5357"/>
                    <a:pt x="14867" y="5061"/>
                  </a:cubicBezTo>
                  <a:lnTo>
                    <a:pt x="14867" y="5061"/>
                  </a:lnTo>
                  <a:cubicBezTo>
                    <a:pt x="13369" y="5474"/>
                    <a:pt x="11728" y="5656"/>
                    <a:pt x="10053" y="5656"/>
                  </a:cubicBezTo>
                  <a:cubicBezTo>
                    <a:pt x="6526" y="5656"/>
                    <a:pt x="2846" y="4854"/>
                    <a:pt x="1" y="3716"/>
                  </a:cubicBezTo>
                  <a:close/>
                  <a:moveTo>
                    <a:pt x="22315" y="0"/>
                  </a:moveTo>
                  <a:cubicBezTo>
                    <a:pt x="20557" y="3074"/>
                    <a:pt x="17833" y="5553"/>
                    <a:pt x="14534" y="6929"/>
                  </a:cubicBezTo>
                  <a:cubicBezTo>
                    <a:pt x="18190" y="6308"/>
                    <a:pt x="21292" y="4600"/>
                    <a:pt x="22672" y="1231"/>
                  </a:cubicBezTo>
                  <a:cubicBezTo>
                    <a:pt x="22544" y="825"/>
                    <a:pt x="22426" y="410"/>
                    <a:pt x="22315"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37"/>
            <p:cNvSpPr/>
            <p:nvPr/>
          </p:nvSpPr>
          <p:spPr>
            <a:xfrm>
              <a:off x="861457" y="3765158"/>
              <a:ext cx="700092" cy="247862"/>
            </a:xfrm>
            <a:custGeom>
              <a:rect b="b" l="l" r="r" t="t"/>
              <a:pathLst>
                <a:path extrusionOk="0" h="8816" w="24901">
                  <a:moveTo>
                    <a:pt x="24387" y="1"/>
                  </a:moveTo>
                  <a:cubicBezTo>
                    <a:pt x="24308" y="37"/>
                    <a:pt x="24226" y="76"/>
                    <a:pt x="24145" y="111"/>
                  </a:cubicBezTo>
                  <a:cubicBezTo>
                    <a:pt x="23327" y="3756"/>
                    <a:pt x="20728" y="5764"/>
                    <a:pt x="17452" y="6666"/>
                  </a:cubicBezTo>
                  <a:cubicBezTo>
                    <a:pt x="16902" y="6962"/>
                    <a:pt x="16328" y="7214"/>
                    <a:pt x="15732" y="7432"/>
                  </a:cubicBezTo>
                  <a:cubicBezTo>
                    <a:pt x="14256" y="7967"/>
                    <a:pt x="12684" y="8227"/>
                    <a:pt x="11108" y="8227"/>
                  </a:cubicBezTo>
                  <a:cubicBezTo>
                    <a:pt x="10209" y="8227"/>
                    <a:pt x="9310" y="8142"/>
                    <a:pt x="8433" y="7974"/>
                  </a:cubicBezTo>
                  <a:cubicBezTo>
                    <a:pt x="6498" y="7604"/>
                    <a:pt x="4080" y="6808"/>
                    <a:pt x="2586" y="5321"/>
                  </a:cubicBezTo>
                  <a:cubicBezTo>
                    <a:pt x="2015" y="5093"/>
                    <a:pt x="1477" y="4851"/>
                    <a:pt x="981" y="4597"/>
                  </a:cubicBezTo>
                  <a:cubicBezTo>
                    <a:pt x="803" y="4508"/>
                    <a:pt x="667" y="4469"/>
                    <a:pt x="564" y="4469"/>
                  </a:cubicBezTo>
                  <a:cubicBezTo>
                    <a:pt x="0" y="4469"/>
                    <a:pt x="510" y="5667"/>
                    <a:pt x="1092" y="5960"/>
                  </a:cubicBezTo>
                  <a:cubicBezTo>
                    <a:pt x="4243" y="7561"/>
                    <a:pt x="9047" y="8815"/>
                    <a:pt x="13597" y="8815"/>
                  </a:cubicBezTo>
                  <a:cubicBezTo>
                    <a:pt x="14802" y="8815"/>
                    <a:pt x="15986" y="8726"/>
                    <a:pt x="17119" y="8534"/>
                  </a:cubicBezTo>
                  <a:cubicBezTo>
                    <a:pt x="20418" y="7158"/>
                    <a:pt x="23142" y="4679"/>
                    <a:pt x="24900" y="1605"/>
                  </a:cubicBezTo>
                  <a:cubicBezTo>
                    <a:pt x="24815" y="1288"/>
                    <a:pt x="24736" y="971"/>
                    <a:pt x="24661" y="650"/>
                  </a:cubicBezTo>
                  <a:cubicBezTo>
                    <a:pt x="24576" y="432"/>
                    <a:pt x="24483" y="215"/>
                    <a:pt x="24387"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7"/>
            <p:cNvSpPr/>
            <p:nvPr/>
          </p:nvSpPr>
          <p:spPr>
            <a:xfrm>
              <a:off x="1466053" y="3759845"/>
              <a:ext cx="63680" cy="41666"/>
            </a:xfrm>
            <a:custGeom>
              <a:rect b="b" l="l" r="r" t="t"/>
              <a:pathLst>
                <a:path extrusionOk="0" h="1482" w="2265">
                  <a:moveTo>
                    <a:pt x="2265" y="1"/>
                  </a:moveTo>
                  <a:cubicBezTo>
                    <a:pt x="1613" y="468"/>
                    <a:pt x="942" y="910"/>
                    <a:pt x="250" y="1327"/>
                  </a:cubicBezTo>
                  <a:cubicBezTo>
                    <a:pt x="168" y="1378"/>
                    <a:pt x="86" y="1427"/>
                    <a:pt x="0" y="1481"/>
                  </a:cubicBezTo>
                  <a:cubicBezTo>
                    <a:pt x="664" y="1185"/>
                    <a:pt x="1323" y="892"/>
                    <a:pt x="1987" y="596"/>
                  </a:cubicBezTo>
                  <a:cubicBezTo>
                    <a:pt x="2083" y="400"/>
                    <a:pt x="2176" y="201"/>
                    <a:pt x="2265"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37"/>
            <p:cNvSpPr/>
            <p:nvPr/>
          </p:nvSpPr>
          <p:spPr>
            <a:xfrm>
              <a:off x="1586157" y="3774998"/>
              <a:ext cx="69613" cy="178080"/>
            </a:xfrm>
            <a:custGeom>
              <a:rect b="b" l="l" r="r" t="t"/>
              <a:pathLst>
                <a:path extrusionOk="0" h="6334" w="2476">
                  <a:moveTo>
                    <a:pt x="871" y="1"/>
                  </a:moveTo>
                  <a:lnTo>
                    <a:pt x="871" y="1"/>
                  </a:lnTo>
                  <a:cubicBezTo>
                    <a:pt x="1181" y="1313"/>
                    <a:pt x="1584" y="2600"/>
                    <a:pt x="2079" y="3866"/>
                  </a:cubicBezTo>
                  <a:cubicBezTo>
                    <a:pt x="1783" y="2543"/>
                    <a:pt x="1380" y="1259"/>
                    <a:pt x="871" y="1"/>
                  </a:cubicBezTo>
                  <a:close/>
                  <a:moveTo>
                    <a:pt x="150" y="4382"/>
                  </a:moveTo>
                  <a:lnTo>
                    <a:pt x="150" y="4382"/>
                  </a:lnTo>
                  <a:cubicBezTo>
                    <a:pt x="203" y="4636"/>
                    <a:pt x="254" y="4886"/>
                    <a:pt x="300" y="5139"/>
                  </a:cubicBezTo>
                  <a:cubicBezTo>
                    <a:pt x="104" y="5249"/>
                    <a:pt x="0" y="5378"/>
                    <a:pt x="79" y="5503"/>
                  </a:cubicBezTo>
                  <a:cubicBezTo>
                    <a:pt x="221" y="5730"/>
                    <a:pt x="364" y="5955"/>
                    <a:pt x="507" y="6184"/>
                  </a:cubicBezTo>
                  <a:cubicBezTo>
                    <a:pt x="571" y="6287"/>
                    <a:pt x="781" y="6334"/>
                    <a:pt x="1038" y="6334"/>
                  </a:cubicBezTo>
                  <a:cubicBezTo>
                    <a:pt x="1630" y="6334"/>
                    <a:pt x="2475" y="6098"/>
                    <a:pt x="2433" y="5781"/>
                  </a:cubicBezTo>
                  <a:cubicBezTo>
                    <a:pt x="2379" y="5424"/>
                    <a:pt x="2321" y="5071"/>
                    <a:pt x="2254" y="4718"/>
                  </a:cubicBezTo>
                  <a:cubicBezTo>
                    <a:pt x="2094" y="5035"/>
                    <a:pt x="1580" y="5256"/>
                    <a:pt x="1113" y="5256"/>
                  </a:cubicBezTo>
                  <a:cubicBezTo>
                    <a:pt x="771" y="5256"/>
                    <a:pt x="453" y="5136"/>
                    <a:pt x="332" y="4843"/>
                  </a:cubicBezTo>
                  <a:cubicBezTo>
                    <a:pt x="272" y="4690"/>
                    <a:pt x="211" y="4536"/>
                    <a:pt x="150" y="4382"/>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37"/>
            <p:cNvSpPr/>
            <p:nvPr/>
          </p:nvSpPr>
          <p:spPr>
            <a:xfrm>
              <a:off x="1346849" y="3688772"/>
              <a:ext cx="263803" cy="156038"/>
            </a:xfrm>
            <a:custGeom>
              <a:rect b="b" l="l" r="r" t="t"/>
              <a:pathLst>
                <a:path extrusionOk="0" h="5550" w="9383">
                  <a:moveTo>
                    <a:pt x="9005" y="1220"/>
                  </a:moveTo>
                  <a:cubicBezTo>
                    <a:pt x="8944" y="1409"/>
                    <a:pt x="8880" y="1595"/>
                    <a:pt x="8812" y="1780"/>
                  </a:cubicBezTo>
                  <a:cubicBezTo>
                    <a:pt x="9015" y="2204"/>
                    <a:pt x="9204" y="2636"/>
                    <a:pt x="9383" y="3068"/>
                  </a:cubicBezTo>
                  <a:cubicBezTo>
                    <a:pt x="9236" y="2458"/>
                    <a:pt x="9111" y="1841"/>
                    <a:pt x="9005" y="1220"/>
                  </a:cubicBezTo>
                  <a:close/>
                  <a:moveTo>
                    <a:pt x="7521" y="1"/>
                  </a:moveTo>
                  <a:lnTo>
                    <a:pt x="7521" y="1"/>
                  </a:lnTo>
                  <a:cubicBezTo>
                    <a:pt x="7414" y="43"/>
                    <a:pt x="7325" y="90"/>
                    <a:pt x="7265" y="140"/>
                  </a:cubicBezTo>
                  <a:cubicBezTo>
                    <a:pt x="6309" y="932"/>
                    <a:pt x="5318" y="1677"/>
                    <a:pt x="4280" y="2362"/>
                  </a:cubicBezTo>
                  <a:cubicBezTo>
                    <a:pt x="3723" y="2721"/>
                    <a:pt x="3160" y="3071"/>
                    <a:pt x="2583" y="3396"/>
                  </a:cubicBezTo>
                  <a:cubicBezTo>
                    <a:pt x="2311" y="3549"/>
                    <a:pt x="1773" y="3955"/>
                    <a:pt x="1388" y="4120"/>
                  </a:cubicBezTo>
                  <a:cubicBezTo>
                    <a:pt x="1324" y="4108"/>
                    <a:pt x="1256" y="4105"/>
                    <a:pt x="1189" y="4105"/>
                  </a:cubicBezTo>
                  <a:cubicBezTo>
                    <a:pt x="1024" y="4105"/>
                    <a:pt x="853" y="4138"/>
                    <a:pt x="682" y="4212"/>
                  </a:cubicBezTo>
                  <a:cubicBezTo>
                    <a:pt x="661" y="4223"/>
                    <a:pt x="639" y="4230"/>
                    <a:pt x="618" y="4240"/>
                  </a:cubicBezTo>
                  <a:cubicBezTo>
                    <a:pt x="315" y="4376"/>
                    <a:pt x="1" y="4676"/>
                    <a:pt x="68" y="5036"/>
                  </a:cubicBezTo>
                  <a:cubicBezTo>
                    <a:pt x="76" y="5064"/>
                    <a:pt x="80" y="5093"/>
                    <a:pt x="86" y="5122"/>
                  </a:cubicBezTo>
                  <a:cubicBezTo>
                    <a:pt x="144" y="5438"/>
                    <a:pt x="564" y="5550"/>
                    <a:pt x="857" y="5550"/>
                  </a:cubicBezTo>
                  <a:cubicBezTo>
                    <a:pt x="893" y="5550"/>
                    <a:pt x="924" y="5550"/>
                    <a:pt x="957" y="5545"/>
                  </a:cubicBezTo>
                  <a:cubicBezTo>
                    <a:pt x="2097" y="5435"/>
                    <a:pt x="3246" y="4630"/>
                    <a:pt x="4240" y="4009"/>
                  </a:cubicBezTo>
                  <a:lnTo>
                    <a:pt x="4240" y="4009"/>
                  </a:lnTo>
                  <a:cubicBezTo>
                    <a:pt x="3602" y="4294"/>
                    <a:pt x="2964" y="4576"/>
                    <a:pt x="2323" y="4861"/>
                  </a:cubicBezTo>
                  <a:cubicBezTo>
                    <a:pt x="2069" y="4975"/>
                    <a:pt x="1602" y="5147"/>
                    <a:pt x="1235" y="5147"/>
                  </a:cubicBezTo>
                  <a:cubicBezTo>
                    <a:pt x="1120" y="5147"/>
                    <a:pt x="1013" y="5129"/>
                    <a:pt x="928" y="5089"/>
                  </a:cubicBezTo>
                  <a:cubicBezTo>
                    <a:pt x="679" y="4968"/>
                    <a:pt x="432" y="4818"/>
                    <a:pt x="853" y="4630"/>
                  </a:cubicBezTo>
                  <a:cubicBezTo>
                    <a:pt x="1890" y="4166"/>
                    <a:pt x="2928" y="3705"/>
                    <a:pt x="3962" y="3242"/>
                  </a:cubicBezTo>
                  <a:cubicBezTo>
                    <a:pt x="4872" y="2839"/>
                    <a:pt x="6084" y="2529"/>
                    <a:pt x="6722" y="1720"/>
                  </a:cubicBezTo>
                  <a:cubicBezTo>
                    <a:pt x="6758" y="1673"/>
                    <a:pt x="6815" y="1627"/>
                    <a:pt x="6890" y="1580"/>
                  </a:cubicBezTo>
                  <a:cubicBezTo>
                    <a:pt x="7033" y="1192"/>
                    <a:pt x="7158" y="796"/>
                    <a:pt x="7268" y="394"/>
                  </a:cubicBezTo>
                  <a:cubicBezTo>
                    <a:pt x="7307" y="236"/>
                    <a:pt x="7400" y="108"/>
                    <a:pt x="7521"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7"/>
            <p:cNvSpPr/>
            <p:nvPr/>
          </p:nvSpPr>
          <p:spPr>
            <a:xfrm>
              <a:off x="1571537" y="3837665"/>
              <a:ext cx="18865" cy="60560"/>
            </a:xfrm>
            <a:custGeom>
              <a:rect b="b" l="l" r="r" t="t"/>
              <a:pathLst>
                <a:path extrusionOk="0" h="2154" w="671">
                  <a:moveTo>
                    <a:pt x="99" y="0"/>
                  </a:moveTo>
                  <a:cubicBezTo>
                    <a:pt x="68" y="86"/>
                    <a:pt x="35" y="171"/>
                    <a:pt x="0" y="257"/>
                  </a:cubicBezTo>
                  <a:cubicBezTo>
                    <a:pt x="200" y="895"/>
                    <a:pt x="424" y="1526"/>
                    <a:pt x="670" y="2153"/>
                  </a:cubicBezTo>
                  <a:cubicBezTo>
                    <a:pt x="514" y="1426"/>
                    <a:pt x="324" y="706"/>
                    <a:pt x="99"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7"/>
            <p:cNvSpPr/>
            <p:nvPr/>
          </p:nvSpPr>
          <p:spPr>
            <a:xfrm>
              <a:off x="1561501" y="3806289"/>
              <a:ext cx="12849" cy="38630"/>
            </a:xfrm>
            <a:custGeom>
              <a:rect b="b" l="l" r="r" t="t"/>
              <a:pathLst>
                <a:path extrusionOk="0" h="1374" w="457">
                  <a:moveTo>
                    <a:pt x="79" y="0"/>
                  </a:moveTo>
                  <a:cubicBezTo>
                    <a:pt x="53" y="47"/>
                    <a:pt x="25" y="93"/>
                    <a:pt x="0" y="142"/>
                  </a:cubicBezTo>
                  <a:cubicBezTo>
                    <a:pt x="111" y="552"/>
                    <a:pt x="229" y="967"/>
                    <a:pt x="357" y="1373"/>
                  </a:cubicBezTo>
                  <a:cubicBezTo>
                    <a:pt x="392" y="1287"/>
                    <a:pt x="425" y="1202"/>
                    <a:pt x="456" y="1116"/>
                  </a:cubicBezTo>
                  <a:cubicBezTo>
                    <a:pt x="339" y="741"/>
                    <a:pt x="214" y="371"/>
                    <a:pt x="79"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37"/>
            <p:cNvSpPr/>
            <p:nvPr/>
          </p:nvSpPr>
          <p:spPr>
            <a:xfrm>
              <a:off x="1554781" y="3783432"/>
              <a:ext cx="8941" cy="26878"/>
            </a:xfrm>
            <a:custGeom>
              <a:rect b="b" l="l" r="r" t="t"/>
              <a:pathLst>
                <a:path extrusionOk="0" h="956" w="318">
                  <a:moveTo>
                    <a:pt x="0" y="0"/>
                  </a:moveTo>
                  <a:lnTo>
                    <a:pt x="0" y="0"/>
                  </a:lnTo>
                  <a:cubicBezTo>
                    <a:pt x="75" y="321"/>
                    <a:pt x="154" y="638"/>
                    <a:pt x="239" y="955"/>
                  </a:cubicBezTo>
                  <a:cubicBezTo>
                    <a:pt x="264" y="906"/>
                    <a:pt x="292" y="860"/>
                    <a:pt x="318" y="813"/>
                  </a:cubicBezTo>
                  <a:cubicBezTo>
                    <a:pt x="218" y="542"/>
                    <a:pt x="111" y="271"/>
                    <a:pt x="0"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37"/>
            <p:cNvSpPr/>
            <p:nvPr/>
          </p:nvSpPr>
          <p:spPr>
            <a:xfrm>
              <a:off x="1644606" y="3883660"/>
              <a:ext cx="6944" cy="23982"/>
            </a:xfrm>
            <a:custGeom>
              <a:rect b="b" l="l" r="r" t="t"/>
              <a:pathLst>
                <a:path extrusionOk="0" h="853" w="247">
                  <a:moveTo>
                    <a:pt x="0" y="1"/>
                  </a:moveTo>
                  <a:lnTo>
                    <a:pt x="0" y="1"/>
                  </a:lnTo>
                  <a:cubicBezTo>
                    <a:pt x="64" y="282"/>
                    <a:pt x="122" y="568"/>
                    <a:pt x="175" y="853"/>
                  </a:cubicBezTo>
                  <a:cubicBezTo>
                    <a:pt x="235" y="736"/>
                    <a:pt x="247" y="607"/>
                    <a:pt x="189" y="468"/>
                  </a:cubicBezTo>
                  <a:cubicBezTo>
                    <a:pt x="125" y="315"/>
                    <a:pt x="61" y="158"/>
                    <a:pt x="0" y="1"/>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7"/>
            <p:cNvSpPr/>
            <p:nvPr/>
          </p:nvSpPr>
          <p:spPr>
            <a:xfrm>
              <a:off x="1358994" y="3733192"/>
              <a:ext cx="290540" cy="189608"/>
            </a:xfrm>
            <a:custGeom>
              <a:rect b="b" l="l" r="r" t="t"/>
              <a:pathLst>
                <a:path extrusionOk="0" h="6744" w="10334">
                  <a:moveTo>
                    <a:pt x="6458" y="0"/>
                  </a:moveTo>
                  <a:lnTo>
                    <a:pt x="6458" y="0"/>
                  </a:lnTo>
                  <a:cubicBezTo>
                    <a:pt x="6383" y="47"/>
                    <a:pt x="6326" y="93"/>
                    <a:pt x="6290" y="140"/>
                  </a:cubicBezTo>
                  <a:cubicBezTo>
                    <a:pt x="5652" y="949"/>
                    <a:pt x="4440" y="1259"/>
                    <a:pt x="3530" y="1662"/>
                  </a:cubicBezTo>
                  <a:cubicBezTo>
                    <a:pt x="2496" y="2125"/>
                    <a:pt x="1458" y="2586"/>
                    <a:pt x="421" y="3050"/>
                  </a:cubicBezTo>
                  <a:cubicBezTo>
                    <a:pt x="0" y="3238"/>
                    <a:pt x="247" y="3388"/>
                    <a:pt x="496" y="3509"/>
                  </a:cubicBezTo>
                  <a:cubicBezTo>
                    <a:pt x="581" y="3549"/>
                    <a:pt x="688" y="3567"/>
                    <a:pt x="803" y="3567"/>
                  </a:cubicBezTo>
                  <a:cubicBezTo>
                    <a:pt x="1170" y="3567"/>
                    <a:pt x="1637" y="3395"/>
                    <a:pt x="1891" y="3281"/>
                  </a:cubicBezTo>
                  <a:cubicBezTo>
                    <a:pt x="2532" y="2996"/>
                    <a:pt x="3170" y="2714"/>
                    <a:pt x="3808" y="2429"/>
                  </a:cubicBezTo>
                  <a:cubicBezTo>
                    <a:pt x="3894" y="2375"/>
                    <a:pt x="3976" y="2326"/>
                    <a:pt x="4058" y="2275"/>
                  </a:cubicBezTo>
                  <a:cubicBezTo>
                    <a:pt x="4750" y="1858"/>
                    <a:pt x="5421" y="1416"/>
                    <a:pt x="6073" y="949"/>
                  </a:cubicBezTo>
                  <a:cubicBezTo>
                    <a:pt x="6212" y="639"/>
                    <a:pt x="6341" y="321"/>
                    <a:pt x="6458" y="0"/>
                  </a:cubicBezTo>
                  <a:close/>
                  <a:moveTo>
                    <a:pt x="8380" y="200"/>
                  </a:moveTo>
                  <a:cubicBezTo>
                    <a:pt x="8326" y="350"/>
                    <a:pt x="8270" y="504"/>
                    <a:pt x="8209" y="653"/>
                  </a:cubicBezTo>
                  <a:cubicBezTo>
                    <a:pt x="8255" y="760"/>
                    <a:pt x="8276" y="863"/>
                    <a:pt x="8266" y="963"/>
                  </a:cubicBezTo>
                  <a:cubicBezTo>
                    <a:pt x="8173" y="1980"/>
                    <a:pt x="7967" y="2892"/>
                    <a:pt x="7659" y="3716"/>
                  </a:cubicBezTo>
                  <a:cubicBezTo>
                    <a:pt x="7884" y="4422"/>
                    <a:pt x="8074" y="5142"/>
                    <a:pt x="8230" y="5869"/>
                  </a:cubicBezTo>
                  <a:cubicBezTo>
                    <a:pt x="8291" y="6023"/>
                    <a:pt x="8352" y="6177"/>
                    <a:pt x="8412" y="6330"/>
                  </a:cubicBezTo>
                  <a:cubicBezTo>
                    <a:pt x="8533" y="6623"/>
                    <a:pt x="8851" y="6743"/>
                    <a:pt x="9193" y="6743"/>
                  </a:cubicBezTo>
                  <a:cubicBezTo>
                    <a:pt x="9660" y="6743"/>
                    <a:pt x="10174" y="6522"/>
                    <a:pt x="10334" y="6205"/>
                  </a:cubicBezTo>
                  <a:cubicBezTo>
                    <a:pt x="10281" y="5920"/>
                    <a:pt x="10223" y="5634"/>
                    <a:pt x="10159" y="5353"/>
                  </a:cubicBezTo>
                  <a:cubicBezTo>
                    <a:pt x="9664" y="4087"/>
                    <a:pt x="9261" y="2800"/>
                    <a:pt x="8951" y="1488"/>
                  </a:cubicBezTo>
                  <a:cubicBezTo>
                    <a:pt x="8772" y="1056"/>
                    <a:pt x="8583" y="624"/>
                    <a:pt x="8380" y="20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37"/>
            <p:cNvSpPr/>
            <p:nvPr/>
          </p:nvSpPr>
          <p:spPr>
            <a:xfrm>
              <a:off x="1563694" y="3751551"/>
              <a:ext cx="28003" cy="86144"/>
            </a:xfrm>
            <a:custGeom>
              <a:rect b="b" l="l" r="r" t="t"/>
              <a:pathLst>
                <a:path extrusionOk="0" h="3064" w="996">
                  <a:moveTo>
                    <a:pt x="928" y="0"/>
                  </a:moveTo>
                  <a:cubicBezTo>
                    <a:pt x="660" y="671"/>
                    <a:pt x="350" y="1323"/>
                    <a:pt x="1" y="1947"/>
                  </a:cubicBezTo>
                  <a:cubicBezTo>
                    <a:pt x="136" y="2318"/>
                    <a:pt x="261" y="2688"/>
                    <a:pt x="378" y="3063"/>
                  </a:cubicBezTo>
                  <a:cubicBezTo>
                    <a:pt x="686" y="2239"/>
                    <a:pt x="892" y="1327"/>
                    <a:pt x="985" y="310"/>
                  </a:cubicBezTo>
                  <a:cubicBezTo>
                    <a:pt x="995" y="210"/>
                    <a:pt x="974" y="107"/>
                    <a:pt x="928"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37"/>
            <p:cNvSpPr/>
            <p:nvPr/>
          </p:nvSpPr>
          <p:spPr>
            <a:xfrm>
              <a:off x="1543732" y="3725180"/>
              <a:ext cx="46052" cy="81140"/>
            </a:xfrm>
            <a:custGeom>
              <a:rect b="b" l="l" r="r" t="t"/>
              <a:pathLst>
                <a:path extrusionOk="0" h="2886" w="1638">
                  <a:moveTo>
                    <a:pt x="660" y="0"/>
                  </a:moveTo>
                  <a:cubicBezTo>
                    <a:pt x="458" y="40"/>
                    <a:pt x="257" y="104"/>
                    <a:pt x="91" y="179"/>
                  </a:cubicBezTo>
                  <a:cubicBezTo>
                    <a:pt x="65" y="417"/>
                    <a:pt x="37" y="649"/>
                    <a:pt x="1" y="874"/>
                  </a:cubicBezTo>
                  <a:lnTo>
                    <a:pt x="129" y="778"/>
                  </a:lnTo>
                  <a:cubicBezTo>
                    <a:pt x="208" y="1212"/>
                    <a:pt x="297" y="1644"/>
                    <a:pt x="393" y="2072"/>
                  </a:cubicBezTo>
                  <a:cubicBezTo>
                    <a:pt x="504" y="2343"/>
                    <a:pt x="611" y="2614"/>
                    <a:pt x="711" y="2885"/>
                  </a:cubicBezTo>
                  <a:cubicBezTo>
                    <a:pt x="1060" y="2261"/>
                    <a:pt x="1370" y="1609"/>
                    <a:pt x="1638" y="938"/>
                  </a:cubicBezTo>
                  <a:cubicBezTo>
                    <a:pt x="1477" y="567"/>
                    <a:pt x="1032" y="172"/>
                    <a:pt x="660" y="0"/>
                  </a:cubicBezTo>
                  <a:close/>
                </a:path>
              </a:pathLst>
            </a:custGeom>
            <a:solidFill>
              <a:srgbClr val="1C4587"/>
            </a:solidFill>
            <a:ln cap="flat" cmpd="sng" w="952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6" name="Google Shape;1066;p37"/>
          <p:cNvGrpSpPr/>
          <p:nvPr/>
        </p:nvGrpSpPr>
        <p:grpSpPr>
          <a:xfrm flipH="1">
            <a:off x="1025832" y="552904"/>
            <a:ext cx="6825032" cy="234694"/>
            <a:chOff x="4345425" y="2175475"/>
            <a:chExt cx="800750" cy="176025"/>
          </a:xfrm>
        </p:grpSpPr>
        <p:sp>
          <p:nvSpPr>
            <p:cNvPr id="1067" name="Google Shape;1067;p37"/>
            <p:cNvSpPr/>
            <p:nvPr/>
          </p:nvSpPr>
          <p:spPr>
            <a:xfrm>
              <a:off x="4351850" y="2175475"/>
              <a:ext cx="763000" cy="156275"/>
            </a:xfrm>
            <a:custGeom>
              <a:rect b="b" l="l" r="r" t="t"/>
              <a:pathLst>
                <a:path extrusionOk="0" h="6251" w="3052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37"/>
            <p:cNvSpPr/>
            <p:nvPr/>
          </p:nvSpPr>
          <p:spPr>
            <a:xfrm>
              <a:off x="4345425" y="2195925"/>
              <a:ext cx="800750" cy="155575"/>
            </a:xfrm>
            <a:custGeom>
              <a:rect b="b" l="l" r="r" t="t"/>
              <a:pathLst>
                <a:path extrusionOk="0" h="6223" w="3203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9" name="Google Shape;1069;p37"/>
          <p:cNvSpPr txBox="1"/>
          <p:nvPr/>
        </p:nvSpPr>
        <p:spPr>
          <a:xfrm>
            <a:off x="99225" y="104625"/>
            <a:ext cx="8452200" cy="461400"/>
          </a:xfrm>
          <a:prstGeom prst="rect">
            <a:avLst/>
          </a:prstGeom>
          <a:noFill/>
          <a:ln>
            <a:noFill/>
          </a:ln>
        </p:spPr>
        <p:txBody>
          <a:bodyPr anchorCtr="0" anchor="ctr" bIns="91425" lIns="91425" spcFirstLastPara="1" rIns="91425" wrap="square" tIns="91425">
            <a:noAutofit/>
          </a:bodyPr>
          <a:lstStyle/>
          <a:p>
            <a:pPr indent="-274320" lvl="0" marL="274320" rtl="0" algn="ctr">
              <a:lnSpc>
                <a:spcPct val="115000"/>
              </a:lnSpc>
              <a:spcBef>
                <a:spcPts val="0"/>
              </a:spcBef>
              <a:spcAft>
                <a:spcPts val="0"/>
              </a:spcAft>
              <a:buNone/>
            </a:pPr>
            <a:r>
              <a:rPr b="1" lang="en" sz="2100">
                <a:solidFill>
                  <a:srgbClr val="0B5394"/>
                </a:solidFill>
                <a:latin typeface="Open Sans"/>
                <a:ea typeface="Open Sans"/>
                <a:cs typeface="Open Sans"/>
                <a:sym typeface="Open Sans"/>
              </a:rPr>
              <a:t>Portfolios will be part of the AIG Identification Process </a:t>
            </a:r>
            <a:endParaRPr b="1" sz="2300">
              <a:solidFill>
                <a:srgbClr val="1C4587"/>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3" name="Shape 1073"/>
        <p:cNvGrpSpPr/>
        <p:nvPr/>
      </p:nvGrpSpPr>
      <p:grpSpPr>
        <a:xfrm>
          <a:off x="0" y="0"/>
          <a:ext cx="0" cy="0"/>
          <a:chOff x="0" y="0"/>
          <a:chExt cx="0" cy="0"/>
        </a:xfrm>
      </p:grpSpPr>
      <p:sp>
        <p:nvSpPr>
          <p:cNvPr id="1074" name="Google Shape;1074;p38"/>
          <p:cNvSpPr txBox="1"/>
          <p:nvPr>
            <p:ph type="ctrTitle"/>
          </p:nvPr>
        </p:nvSpPr>
        <p:spPr>
          <a:xfrm rot="162489">
            <a:off x="3535386" y="1274087"/>
            <a:ext cx="3466772" cy="1673775"/>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700"/>
              <a:t>AIG, AG, IG Services</a:t>
            </a:r>
            <a:endParaRPr sz="3700"/>
          </a:p>
        </p:txBody>
      </p:sp>
      <p:sp>
        <p:nvSpPr>
          <p:cNvPr id="1075" name="Google Shape;1075;p38"/>
          <p:cNvSpPr txBox="1"/>
          <p:nvPr>
            <p:ph idx="2" type="title"/>
          </p:nvPr>
        </p:nvSpPr>
        <p:spPr>
          <a:xfrm rot="-532199">
            <a:off x="2066030" y="1940967"/>
            <a:ext cx="1192663" cy="920009"/>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istance Learning by Slidesgo">
  <a:themeElements>
    <a:clrScheme name="Simple Light">
      <a:dk1>
        <a:srgbClr val="040404"/>
      </a:dk1>
      <a:lt1>
        <a:srgbClr val="FFFFFF"/>
      </a:lt1>
      <a:dk2>
        <a:srgbClr val="FFE49E"/>
      </a:dk2>
      <a:lt2>
        <a:srgbClr val="D1EAF7"/>
      </a:lt2>
      <a:accent1>
        <a:srgbClr val="1552BD"/>
      </a:accent1>
      <a:accent2>
        <a:srgbClr val="FEDFE3"/>
      </a:accent2>
      <a:accent3>
        <a:srgbClr val="E93F62"/>
      </a:accent3>
      <a:accent4>
        <a:srgbClr val="FFE49E"/>
      </a:accent4>
      <a:accent5>
        <a:srgbClr val="D1EAF7"/>
      </a:accent5>
      <a:accent6>
        <a:srgbClr val="1552BD"/>
      </a:accent6>
      <a:hlink>
        <a:srgbClr val="04040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